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53" d="100"/>
          <a:sy n="53" d="100"/>
        </p:scale>
        <p:origin x="183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forlearning.com/2019/06/learning-java-oop-understanding-basic.html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devopedia.org/object-oriented-programming-concepts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8FAD-D52E-531C-88B1-B4274CA6E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 vs Procedure-Oriented Prog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23543-B40D-A002-8AAE-4E760CA7E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Audrey Raymond Immanuel</a:t>
            </a:r>
          </a:p>
          <a:p>
            <a:r>
              <a:rPr lang="en-US" dirty="0"/>
              <a:t>5803024017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956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F60D-B041-19AB-9446-1037EDDB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E0EB-5992-28B1-494F-EB005AF4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197768"/>
            <a:ext cx="4825157" cy="981994"/>
          </a:xfrm>
        </p:spPr>
        <p:txBody>
          <a:bodyPr/>
          <a:lstStyle/>
          <a:p>
            <a:r>
              <a:rPr lang="en-US" sz="1400" dirty="0" err="1"/>
              <a:t>Kegunaan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kapan</a:t>
            </a:r>
            <a:r>
              <a:rPr lang="en-US" sz="1400" dirty="0"/>
              <a:t> </a:t>
            </a:r>
            <a:r>
              <a:rPr lang="en-US" sz="1400" dirty="0" err="1"/>
              <a:t>sebaiknya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OOP atau POP, </a:t>
            </a:r>
            <a:r>
              <a:rPr lang="en-US" sz="1400" dirty="0" err="1"/>
              <a:t>menyoroti</a:t>
            </a:r>
            <a:r>
              <a:rPr lang="en-US" sz="1400" dirty="0"/>
              <a:t> </a:t>
            </a:r>
            <a:r>
              <a:rPr lang="en-US" sz="1400" dirty="0" err="1"/>
              <a:t>fleksibilitas</a:t>
            </a:r>
            <a:r>
              <a:rPr lang="en-US" sz="1400" dirty="0"/>
              <a:t> OOP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dan </a:t>
            </a:r>
            <a:r>
              <a:rPr lang="en-US" sz="1400" dirty="0" err="1"/>
              <a:t>kemampuan</a:t>
            </a:r>
            <a:r>
              <a:rPr lang="en-US" sz="1400" dirty="0"/>
              <a:t> POP </a:t>
            </a:r>
            <a:r>
              <a:rPr lang="en-US" sz="1400" dirty="0" err="1"/>
              <a:t>dalam</a:t>
            </a:r>
            <a:r>
              <a:rPr lang="en-US" sz="1400" dirty="0"/>
              <a:t> aplikasi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kecil</a:t>
            </a:r>
            <a:endParaRPr lang="en-ID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DDB50C-D75D-CA88-759A-A0BB87186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5700" y="3186690"/>
            <a:ext cx="4824413" cy="28261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21529-5ABF-E746-93A8-4235E8CB5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310063"/>
            <a:ext cx="4825159" cy="869699"/>
          </a:xfrm>
        </p:spPr>
        <p:txBody>
          <a:bodyPr/>
          <a:lstStyle/>
          <a:p>
            <a:r>
              <a:rPr lang="en-US" sz="1600" dirty="0" err="1"/>
              <a:t>Pemahaman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paradigma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pengembang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yang paling sesuai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aplikasi</a:t>
            </a:r>
            <a:endParaRPr lang="en-ID" sz="1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B6A557-CBC5-FB06-F374-3E4C5CC4BA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08713" y="3435589"/>
            <a:ext cx="4824412" cy="23283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AFEEF-8775-CABB-BB56-975F3EA95D0D}"/>
              </a:ext>
            </a:extLst>
          </p:cNvPr>
          <p:cNvSpPr txBox="1"/>
          <p:nvPr/>
        </p:nvSpPr>
        <p:spPr>
          <a:xfrm>
            <a:off x="1155700" y="6012873"/>
            <a:ext cx="4824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00">
                <a:hlinkClick r:id="rId3" tooltip="https://www.blogforlearning.com/2019/06/learning-java-oop-understanding-basic.html"/>
              </a:rPr>
              <a:t>This Photo</a:t>
            </a:r>
            <a:r>
              <a:rPr lang="en-ID" sz="900"/>
              <a:t> by Unknown Author is licensed under </a:t>
            </a:r>
            <a:r>
              <a:rPr lang="en-ID" sz="900">
                <a:hlinkClick r:id="rId6" tooltip="https://creativecommons.org/licenses/by/3.0/"/>
              </a:rPr>
              <a:t>CC BY</a:t>
            </a:r>
            <a:endParaRPr lang="en-ID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D8574-F115-9286-37AF-9D2302E7CFB1}"/>
              </a:ext>
            </a:extLst>
          </p:cNvPr>
          <p:cNvSpPr txBox="1"/>
          <p:nvPr/>
        </p:nvSpPr>
        <p:spPr>
          <a:xfrm>
            <a:off x="6208713" y="5763973"/>
            <a:ext cx="482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00">
                <a:hlinkClick r:id="rId5" tooltip="https://devopedia.org/object-oriented-programming-concepts"/>
              </a:rPr>
              <a:t>This Photo</a:t>
            </a:r>
            <a:r>
              <a:rPr lang="en-ID" sz="900"/>
              <a:t> by Unknown Author is licensed under </a:t>
            </a:r>
            <a:r>
              <a:rPr lang="en-ID" sz="900">
                <a:hlinkClick r:id="rId7" tooltip="https://creativecommons.org/licenses/by-sa/3.0/"/>
              </a:rPr>
              <a:t>CC BY-SA</a:t>
            </a:r>
            <a:endParaRPr lang="en-ID" sz="900"/>
          </a:p>
        </p:txBody>
      </p:sp>
    </p:spTree>
    <p:extLst>
      <p:ext uri="{BB962C8B-B14F-4D97-AF65-F5344CB8AC3E}">
        <p14:creationId xmlns:p14="http://schemas.microsoft.com/office/powerpoint/2010/main" val="425720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07C1-8B28-11B2-A9EF-ACC2DF6C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354" y="2299119"/>
            <a:ext cx="4351025" cy="2283824"/>
          </a:xfrm>
        </p:spPr>
        <p:txBody>
          <a:bodyPr/>
          <a:lstStyle/>
          <a:p>
            <a:r>
              <a:rPr lang="en-US" dirty="0" err="1"/>
              <a:t>Pembuka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A8DF-7617-6D16-1DF2-BB88BFE90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465221"/>
            <a:ext cx="3757545" cy="59516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oop</a:t>
            </a:r>
            <a:r>
              <a:rPr lang="en-US" dirty="0"/>
              <a:t> dan pop, dua pemrograman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dan 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Oop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berfocus</a:t>
            </a:r>
            <a:r>
              <a:rPr lang="en-US" dirty="0"/>
              <a:t> pada </a:t>
            </a:r>
            <a:r>
              <a:rPr lang="en-US" dirty="0" err="1"/>
              <a:t>objek</a:t>
            </a:r>
            <a:r>
              <a:rPr lang="en-US" dirty="0"/>
              <a:t> dan </a:t>
            </a:r>
            <a:r>
              <a:rPr lang="en-US" dirty="0" err="1"/>
              <a:t>struktur</a:t>
            </a:r>
            <a:r>
              <a:rPr lang="en-US" dirty="0"/>
              <a:t> data modular, sementara pop </a:t>
            </a:r>
            <a:r>
              <a:rPr lang="en-US" dirty="0" err="1"/>
              <a:t>menekankan</a:t>
            </a:r>
            <a:r>
              <a:rPr lang="en-US" dirty="0"/>
              <a:t> pada alur kerja procedural dan fungsi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615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F528-7625-6ACB-A38A-68D12650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OOP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30A9-8769-9A12-F6E4-D18FA803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OOP, dimana aplikasi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 </a:t>
            </a:r>
            <a:r>
              <a:rPr lang="en-US" dirty="0" err="1"/>
              <a:t>Objek</a:t>
            </a:r>
            <a:r>
              <a:rPr lang="en-US" dirty="0"/>
              <a:t> ini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kelas,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(data) dan </a:t>
            </a:r>
            <a:r>
              <a:rPr lang="en-US" dirty="0" err="1"/>
              <a:t>metode</a:t>
            </a:r>
            <a:r>
              <a:rPr lang="en-US" dirty="0"/>
              <a:t> (fungsi).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2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D633-DF81-B85B-8661-D9F297ED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POP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AF45-F63E-C820-38BB-B3E0A058A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 </a:t>
            </a:r>
            <a:r>
              <a:rPr lang="en-US" dirty="0" err="1"/>
              <a:t>adalah</a:t>
            </a:r>
            <a:r>
              <a:rPr lang="en-US" dirty="0"/>
              <a:t> pemrograman yang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prosedur</a:t>
            </a:r>
            <a:r>
              <a:rPr lang="en-US" dirty="0"/>
              <a:t> atau fungsi, dan aplikasi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fungsi-fungsi yang </a:t>
            </a:r>
            <a:r>
              <a:rPr lang="en-US" dirty="0" err="1"/>
              <a:t>dieksekusi</a:t>
            </a:r>
            <a:r>
              <a:rPr lang="en-US" dirty="0"/>
              <a:t> secara </a:t>
            </a:r>
            <a:r>
              <a:rPr lang="en-US" dirty="0" err="1"/>
              <a:t>berurutan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259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E0CD-A3F7-05D8-C8DF-62FE9D38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4447-F626-AA37-1B57-03B65749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ID" dirty="0" err="1"/>
              <a:t>bstaksi</a:t>
            </a:r>
            <a:r>
              <a:rPr lang="en-ID" dirty="0"/>
              <a:t> – </a:t>
            </a:r>
            <a:r>
              <a:rPr lang="en-ID" dirty="0" err="1"/>
              <a:t>Menyembunyikan</a:t>
            </a:r>
            <a:r>
              <a:rPr lang="en-ID" dirty="0"/>
              <a:t> detail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penting</a:t>
            </a:r>
            <a:endParaRPr lang="en-ID" dirty="0"/>
          </a:p>
          <a:p>
            <a:r>
              <a:rPr lang="en-ID" dirty="0" err="1"/>
              <a:t>Enkapsulasi</a:t>
            </a:r>
            <a:r>
              <a:rPr lang="en-ID" dirty="0"/>
              <a:t> – </a:t>
            </a:r>
            <a:r>
              <a:rPr lang="en-ID" dirty="0" err="1"/>
              <a:t>Membungkus</a:t>
            </a:r>
            <a:r>
              <a:rPr lang="en-ID" dirty="0"/>
              <a:t> data dan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dan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data</a:t>
            </a:r>
          </a:p>
          <a:p>
            <a:r>
              <a:rPr lang="en-ID" dirty="0" err="1"/>
              <a:t>Pewarisan</a:t>
            </a:r>
            <a:r>
              <a:rPr lang="en-ID" dirty="0"/>
              <a:t> – </a:t>
            </a:r>
            <a:r>
              <a:rPr lang="en-ID" dirty="0" err="1"/>
              <a:t>Memungkinkan</a:t>
            </a:r>
            <a:r>
              <a:rPr lang="en-ID" dirty="0"/>
              <a:t> class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lain</a:t>
            </a:r>
          </a:p>
          <a:p>
            <a:pPr>
              <a:lnSpc>
                <a:spcPct val="150000"/>
              </a:lnSpc>
            </a:pPr>
            <a:r>
              <a:rPr lang="en-ID" dirty="0" err="1"/>
              <a:t>Polimorfisme</a:t>
            </a:r>
            <a:r>
              <a:rPr lang="en-ID" dirty="0"/>
              <a:t> –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berperilaku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</a:t>
            </a:r>
            <a:r>
              <a:rPr lang="en-ID" dirty="0" err="1"/>
              <a:t>objek</a:t>
            </a:r>
            <a:endParaRPr lang="en-ID" dirty="0"/>
          </a:p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dipelihara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4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38A1-51FB-B631-2502-3AB18F9A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pada POP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680F-838F-523B-12A0-A975461C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Fungsi – </a:t>
            </a:r>
            <a:r>
              <a:rPr lang="en-US" dirty="0" err="1"/>
              <a:t>Setiap</a:t>
            </a:r>
            <a:r>
              <a:rPr lang="en-US" dirty="0"/>
              <a:t> fungsi atau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tugas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yang Linear – Alur kerja procedural 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urutas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atas ke bawah</a:t>
            </a:r>
          </a:p>
          <a:p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–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pada aplikasi-aplikasi </a:t>
            </a:r>
            <a:r>
              <a:rPr lang="en-US" dirty="0" err="1"/>
              <a:t>kecil</a:t>
            </a:r>
            <a:r>
              <a:rPr lang="en-US" dirty="0"/>
              <a:t> tanpa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rumit</a:t>
            </a:r>
            <a:endParaRPr lang="en-US" dirty="0"/>
          </a:p>
          <a:p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Enkapsulasi</a:t>
            </a:r>
            <a:r>
              <a:rPr lang="en-US" dirty="0"/>
              <a:t> – Data tidak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POP itu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aplikasi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mungkin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pada aplikasi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modular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773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6A92-4977-85A7-81A7-347FFE4B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endParaRPr lang="en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5B756A-3FA8-FD61-57E5-9BF8DC3E4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428384"/>
              </p:ext>
            </p:extLst>
          </p:nvPr>
        </p:nvGraphicFramePr>
        <p:xfrm>
          <a:off x="0" y="0"/>
          <a:ext cx="12192000" cy="726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4090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82742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573878"/>
                    </a:ext>
                  </a:extLst>
                </a:gridCol>
              </a:tblGrid>
              <a:tr h="222626">
                <a:tc>
                  <a:txBody>
                    <a:bodyPr/>
                    <a:lstStyle/>
                    <a:p>
                      <a:r>
                        <a:rPr lang="en-US" dirty="0" err="1"/>
                        <a:t>Aspek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37766"/>
                  </a:ext>
                </a:extLst>
              </a:tr>
              <a:tr h="222626">
                <a:tc>
                  <a:txBody>
                    <a:bodyPr/>
                    <a:lstStyle/>
                    <a:p>
                      <a:r>
                        <a:rPr lang="en-ID" dirty="0" err="1"/>
                        <a:t>Pendekatan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Objek</a:t>
                      </a:r>
                      <a:r>
                        <a:rPr lang="en-US" dirty="0"/>
                        <a:t> dan Kelas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Prosedur</a:t>
                      </a:r>
                      <a:r>
                        <a:rPr lang="en-US" dirty="0"/>
                        <a:t> dan Fungsi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58979"/>
                  </a:ext>
                </a:extLst>
              </a:tr>
              <a:tr h="556566">
                <a:tc>
                  <a:txBody>
                    <a:bodyPr/>
                    <a:lstStyle/>
                    <a:p>
                      <a:r>
                        <a:rPr lang="en-US" dirty="0" err="1"/>
                        <a:t>Struktur</a:t>
                      </a:r>
                      <a:r>
                        <a:rPr lang="en-US" dirty="0"/>
                        <a:t> Utama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dibentuk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kelas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fungsi atau </a:t>
                      </a:r>
                      <a:r>
                        <a:rPr lang="en-US" dirty="0" err="1"/>
                        <a:t>prosedur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disusun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urutan</a:t>
                      </a:r>
                      <a:r>
                        <a:rPr lang="en-US" dirty="0"/>
                        <a:t> linear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32643"/>
                  </a:ext>
                </a:extLst>
              </a:tr>
              <a:tr h="556566">
                <a:tc>
                  <a:txBody>
                    <a:bodyPr/>
                    <a:lstStyle/>
                    <a:p>
                      <a:r>
                        <a:rPr lang="en-US" dirty="0" err="1"/>
                        <a:t>Abstraksi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kelas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menyembunyikan</a:t>
                      </a:r>
                      <a:r>
                        <a:rPr lang="en-US" dirty="0"/>
                        <a:t> detail yang </a:t>
                      </a:r>
                      <a:r>
                        <a:rPr lang="en-US" dirty="0" err="1"/>
                        <a:t>kompleks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Tidak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abstraksi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03638"/>
                  </a:ext>
                </a:extLst>
              </a:tr>
              <a:tr h="389596">
                <a:tc>
                  <a:txBody>
                    <a:bodyPr/>
                    <a:lstStyle/>
                    <a:p>
                      <a:r>
                        <a:rPr lang="en-US" dirty="0" err="1"/>
                        <a:t>Enkapsulasi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Membungkus</a:t>
                      </a:r>
                      <a:r>
                        <a:rPr lang="en-US" dirty="0"/>
                        <a:t> data dan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melindungi</a:t>
                      </a:r>
                      <a:r>
                        <a:rPr lang="en-US" dirty="0"/>
                        <a:t> data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Tidak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enkapsulasi</a:t>
                      </a:r>
                      <a:r>
                        <a:rPr lang="en-US" dirty="0"/>
                        <a:t> data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8719"/>
                  </a:ext>
                </a:extLst>
              </a:tr>
              <a:tr h="389596">
                <a:tc>
                  <a:txBody>
                    <a:bodyPr/>
                    <a:lstStyle/>
                    <a:p>
                      <a:r>
                        <a:rPr lang="en-US" dirty="0" err="1"/>
                        <a:t>Pewarisan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Mendukung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penggunaan</a:t>
                      </a:r>
                      <a:r>
                        <a:rPr lang="en-US" dirty="0"/>
                        <a:t> Kembali code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Tidak </a:t>
                      </a:r>
                      <a:r>
                        <a:rPr lang="en-US" dirty="0" err="1"/>
                        <a:t>ada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36986"/>
                  </a:ext>
                </a:extLst>
              </a:tr>
              <a:tr h="389596">
                <a:tc>
                  <a:txBody>
                    <a:bodyPr/>
                    <a:lstStyle/>
                    <a:p>
                      <a:r>
                        <a:rPr lang="en-US" dirty="0" err="1"/>
                        <a:t>Polimorfisme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Mendukung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polimorfisme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fleksibilitas</a:t>
                      </a:r>
                      <a:r>
                        <a:rPr lang="en-US" dirty="0"/>
                        <a:t> dan loop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Tidak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polimorfisme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33946"/>
                  </a:ext>
                </a:extLst>
              </a:tr>
              <a:tr h="389596">
                <a:tc>
                  <a:txBody>
                    <a:bodyPr/>
                    <a:lstStyle/>
                    <a:p>
                      <a:r>
                        <a:rPr lang="en-US" dirty="0" err="1"/>
                        <a:t>Modularitas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Sangat modular,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dan kelas dapat </a:t>
                      </a:r>
                      <a:r>
                        <a:rPr lang="en-US" dirty="0" err="1"/>
                        <a:t>diatur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terpisah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Modular, </a:t>
                      </a:r>
                      <a:r>
                        <a:rPr lang="en-US" dirty="0" err="1"/>
                        <a:t>tetapi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terbatas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pemecahan</a:t>
                      </a:r>
                      <a:r>
                        <a:rPr lang="en-US" dirty="0"/>
                        <a:t> fungsi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62537"/>
                  </a:ext>
                </a:extLst>
              </a:tr>
              <a:tr h="389596">
                <a:tc>
                  <a:txBody>
                    <a:bodyPr/>
                    <a:lstStyle/>
                    <a:p>
                      <a:r>
                        <a:rPr lang="en-US" dirty="0"/>
                        <a:t>Fungsi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Aplikasi </a:t>
                      </a:r>
                      <a:r>
                        <a:rPr lang="en-US" dirty="0" err="1"/>
                        <a:t>besar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kompleks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seperti</a:t>
                      </a:r>
                      <a:r>
                        <a:rPr lang="en-US" dirty="0"/>
                        <a:t> enterprise atau game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Aplikasi </a:t>
                      </a:r>
                      <a:r>
                        <a:rPr lang="en-US" dirty="0" err="1"/>
                        <a:t>kecil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alur kerja </a:t>
                      </a:r>
                      <a:r>
                        <a:rPr lang="en-US" dirty="0" err="1"/>
                        <a:t>sederhana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29183"/>
                  </a:ext>
                </a:extLst>
              </a:tr>
              <a:tr h="5565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22153"/>
                  </a:ext>
                </a:extLst>
              </a:tr>
              <a:tr h="5565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26436"/>
                  </a:ext>
                </a:extLst>
              </a:tr>
              <a:tr h="38959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39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EAAA-7BE5-46DE-6F22-056B229B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</a:t>
            </a:r>
            <a:r>
              <a:rPr lang="en-US" dirty="0" err="1"/>
              <a:t>Penerapan</a:t>
            </a:r>
            <a:r>
              <a:rPr lang="en-US" dirty="0"/>
              <a:t> OOP di </a:t>
            </a:r>
            <a:r>
              <a:rPr lang="en-US" dirty="0" err="1"/>
              <a:t>Industri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C9A16-1037-CF32-F109-FCD4E9EC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10063"/>
            <a:ext cx="3141878" cy="869701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Perusahaan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58210-87DE-7FC5-0C67-E416240944B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ERP dan CRM yang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modularitas</a:t>
            </a:r>
            <a:r>
              <a:rPr lang="en-US" sz="2400" dirty="0"/>
              <a:t> dan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</a:t>
            </a: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endParaRPr lang="en-ID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E0EF6-CD8E-FEC9-9E02-C1859B882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Aplikasi </a:t>
            </a:r>
            <a:r>
              <a:rPr lang="en-US" dirty="0" err="1"/>
              <a:t>Perbankan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2F302F-56E0-EB2D-E28A-8596231E858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, </a:t>
            </a:r>
            <a:r>
              <a:rPr lang="en-US" sz="2400" dirty="0" err="1"/>
              <a:t>pengguna</a:t>
            </a:r>
            <a:r>
              <a:rPr lang="en-US" sz="2400" dirty="0"/>
              <a:t>, dan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kelas</a:t>
            </a:r>
            <a:endParaRPr lang="en-ID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77FB3E-2968-7070-1133-C62DD5402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 Dev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DE8ACE-94A7-446E-53DB-522DAA794C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Karakter</a:t>
            </a:r>
            <a:r>
              <a:rPr lang="en-US" sz="2400" dirty="0"/>
              <a:t> dan </a:t>
            </a:r>
            <a:r>
              <a:rPr lang="en-US" sz="2400" dirty="0" err="1"/>
              <a:t>objek</a:t>
            </a:r>
            <a:r>
              <a:rPr lang="en-US" sz="2400" dirty="0"/>
              <a:t> game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06095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A200-A898-9577-BF86-2355984D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POP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industri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14D4C-E30F-BE63-9C7A-58461F363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Skrip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	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7ECA1-98D6-2D73-5AC1-CF0CBF81AAD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Contoh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skrip</a:t>
            </a:r>
            <a:r>
              <a:rPr lang="en-US" sz="2400" dirty="0"/>
              <a:t> bash </a:t>
            </a:r>
            <a:r>
              <a:rPr lang="en-US" sz="2400" dirty="0" err="1"/>
              <a:t>dilinux</a:t>
            </a:r>
            <a:r>
              <a:rPr lang="en-US" sz="2400" dirty="0"/>
              <a:t> yang </a:t>
            </a:r>
            <a:r>
              <a:rPr lang="en-US" sz="2400" dirty="0" err="1"/>
              <a:t>menjalankan</a:t>
            </a:r>
            <a:r>
              <a:rPr lang="en-US" sz="2400" dirty="0"/>
              <a:t> tugas otomatis</a:t>
            </a:r>
            <a:endParaRPr lang="en-ID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7AF87-7421-73F5-1675-D1AA2EB05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Utility Aplikasi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E9791-35D5-5B02-B16F-4D2DD6C3293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Alat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kalkulator</a:t>
            </a:r>
            <a:r>
              <a:rPr lang="en-US" sz="2400" dirty="0"/>
              <a:t> atau aplikasi </a:t>
            </a:r>
            <a:r>
              <a:rPr lang="en-US" sz="2400" dirty="0" err="1"/>
              <a:t>konversi</a:t>
            </a:r>
            <a:endParaRPr lang="en-ID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891B24-1228-8983-53FE-98C11660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342147"/>
            <a:ext cx="3145730" cy="837616"/>
          </a:xfrm>
        </p:spPr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Sederhana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FA5A5E-34C3-C97B-00DA-6B2AD7E8518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Pemrosessan</a:t>
            </a:r>
            <a:r>
              <a:rPr lang="en-US" sz="2400" dirty="0"/>
              <a:t> data yang tidak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760484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{128AB4F7-0EC4-4E49-81A9-5EAFD79BB926}tf02900722</Template>
  <TotalTime>47</TotalTime>
  <Words>482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Object-Oriented Prog vs Procedure-Oriented Prog</vt:lpstr>
      <vt:lpstr>Pembuka</vt:lpstr>
      <vt:lpstr>Definisi OOP</vt:lpstr>
      <vt:lpstr>Definisi POP</vt:lpstr>
      <vt:lpstr>Karakteristik dari OOP</vt:lpstr>
      <vt:lpstr>Karakteristik pada POP</vt:lpstr>
      <vt:lpstr>Tabel Perbandingan</vt:lpstr>
      <vt:lpstr>Contoh Penerapan OOP di Industri</vt:lpstr>
      <vt:lpstr>Penerapan POP dalam industri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Audrey Raymond</dc:creator>
  <cp:lastModifiedBy>Audrey Raymond</cp:lastModifiedBy>
  <cp:revision>1</cp:revision>
  <dcterms:created xsi:type="dcterms:W3CDTF">2024-10-29T15:55:00Z</dcterms:created>
  <dcterms:modified xsi:type="dcterms:W3CDTF">2024-10-29T16:42:53Z</dcterms:modified>
</cp:coreProperties>
</file>