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4596"/>
    <a:srgbClr val="19252B"/>
    <a:srgbClr val="F5F9FF"/>
    <a:srgbClr val="4F00B1"/>
    <a:srgbClr val="311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E5A2A-0BA6-4A14-AA0A-2C1455DF7E8B}" v="230" dt="2022-11-30T16:06:35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55D4-35E7-78E0-375C-19ADE4428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89447-61F9-2984-A433-15B34A8E1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D393-41ED-1D67-FF33-1FF4B0AD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AE66-2031-C7B3-5130-DB6A4AAB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6CD4B-4367-41BD-5D12-9AFA5878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098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9FC7-78D6-9E6B-2F2C-9CDCFF8F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ED0E2-4BDF-5F51-FE8E-06FD5BCD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A9166-268E-9CBA-E700-E2C43055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1693-F68E-030C-362D-5304A813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C65C-FFD5-0427-B977-E94FCC1F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4DB2D-3B32-6B68-835B-5C5902A8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8CD19-4758-2E9D-4048-89E079A3D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AD41-BE5A-1BA1-EE29-BAE15369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F42F-FD1F-6914-7793-C482E83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4D16-707A-9FA1-B183-0470FA6F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55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666C-8095-FF0D-B22E-0521A250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911F-6670-1301-4E21-49BAD291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E1EB-F146-D6DC-61D2-14B9B139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96FB-0BF1-9BAB-3B2B-554786CA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AC47-7EA4-BDB4-5F0A-7B5CBDB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604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D4E-58DC-32FE-891F-74A59B2B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893AE-7853-1FDF-69D2-DA68F1265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21E5-4962-BED7-71CA-67715F88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2507-D154-30A1-ED55-418FC278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291F-0BC0-B8A6-B5C0-1E8C7FC5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722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202-7B4D-C6A9-A0B2-8C379AED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B391-9643-D065-2C07-A3AC07C4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A23-7F5F-B659-0D9E-D2C409C0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828DE-8C18-089A-ADAF-19F17BAE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47C7-2A0D-6FC2-402D-01CEE351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E392F-35B6-365B-AEE2-C023D423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10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F9C-047F-0E19-A9D8-1717AEFA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7DF09-1582-CB35-586D-4F2A9E53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FA485-2AD9-9D16-7A9D-3D1FBAEF8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7195E-E65E-62BE-5CE8-D82A4423B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4D6C-1E13-0EB0-D35B-EAAAA2F91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FD529-AC61-7F9B-B2A1-7EB7C7D1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F2D8C-8257-207A-F8D3-32F11E32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0577A-D815-57A1-113D-28B2868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43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6FE0-03E2-C560-B436-65BCDD54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33B54-659F-C26D-CF5D-5C6EDCA3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AAEC-0B59-A6DF-C531-A9A1102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BFDDD-E4F0-EBB6-67A9-0679BE56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40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CCB45-8DA5-9F72-DD56-1B5F6D8B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1FC79-D7FD-7208-7AB3-0E0C4A5D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F16BA-E463-206C-62C3-56E09112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435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AB19-7D63-B92D-EF1C-B4FA91C4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9093-2A77-8BE1-37D5-A502B1D2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5C737-D4EF-F9AB-FE0F-969F3707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E9B5-C7BF-129D-F391-29125523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389B-4FFE-2D3C-C7C3-F9FDE95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564CA-B50A-2136-A8A6-81068D44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23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E86A-BDAF-88B0-5711-60EEB37F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AFCA6-321B-CE32-CDC4-50F8AC4EB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104E-4469-97BC-1669-6230B701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1D504-69B5-E5D7-1C36-7C513F41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78CBF-272B-1474-23D4-85671C45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3DFA3-CAF3-7267-2619-92E314D8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F0A6B-58B2-4CB7-A30F-0F125EE8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47DF0-ECF5-6A65-2DB5-9104FAA2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4575-69F6-6AB6-9DFD-AA82EC447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1940-6BC9-46D8-9B12-D3552CCC1C17}" type="datetimeFigureOut">
              <a:rPr lang="en-PH" smtClean="0"/>
              <a:t>01/12/2022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8187-C13E-26BE-FE7F-A37177D2A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39C3-025A-BDF0-3167-3E080D63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ECDF-576C-46F6-BD58-21984A48C4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099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7CA10B-9377-5513-E1DA-9F476074AD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13951" y="0"/>
            <a:ext cx="5478049" cy="6858000"/>
          </a:xfrm>
          <a:prstGeom prst="rect">
            <a:avLst/>
          </a:prstGeom>
          <a:solidFill>
            <a:srgbClr val="F5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49DF9-C56A-96C3-7726-55200E40BC7F}"/>
              </a:ext>
            </a:extLst>
          </p:cNvPr>
          <p:cNvSpPr txBox="1"/>
          <p:nvPr/>
        </p:nvSpPr>
        <p:spPr>
          <a:xfrm>
            <a:off x="1004112" y="3183173"/>
            <a:ext cx="236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55459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Alain Moratalla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689B4-75C9-B7F9-2DBB-69AA878D30E7}"/>
              </a:ext>
            </a:extLst>
          </p:cNvPr>
          <p:cNvSpPr txBox="1"/>
          <p:nvPr/>
        </p:nvSpPr>
        <p:spPr>
          <a:xfrm>
            <a:off x="979174" y="1470616"/>
            <a:ext cx="4866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 to Programming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82D67B-2DEC-AB02-1141-09716CD1AE56}"/>
              </a:ext>
            </a:extLst>
          </p:cNvPr>
          <p:cNvGrpSpPr/>
          <p:nvPr/>
        </p:nvGrpSpPr>
        <p:grpSpPr>
          <a:xfrm>
            <a:off x="9339451" y="6232143"/>
            <a:ext cx="2670684" cy="369332"/>
            <a:chOff x="9091256" y="6310520"/>
            <a:chExt cx="2670684" cy="36933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F61A797-82E1-71E7-5A37-B20F1098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1256" y="6356482"/>
              <a:ext cx="501976" cy="2774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BFAF8D-59F3-4456-86A0-24842CF080F3}"/>
                </a:ext>
              </a:extLst>
            </p:cNvPr>
            <p:cNvSpPr txBox="1"/>
            <p:nvPr/>
          </p:nvSpPr>
          <p:spPr>
            <a:xfrm>
              <a:off x="9698277" y="6310520"/>
              <a:ext cx="20636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b="1" dirty="0">
                  <a:solidFill>
                    <a:srgbClr val="19252B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Alain Moratalla</a:t>
              </a:r>
              <a:endParaRPr lang="en-PH" dirty="0">
                <a:solidFill>
                  <a:srgbClr val="19252B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AEEE3E-F069-0B88-3AD3-C22A0B6F99C0}"/>
              </a:ext>
            </a:extLst>
          </p:cNvPr>
          <p:cNvSpPr txBox="1"/>
          <p:nvPr/>
        </p:nvSpPr>
        <p:spPr>
          <a:xfrm>
            <a:off x="7296373" y="1465129"/>
            <a:ext cx="45881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rgbClr val="55459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 Stack Web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D15DF-F8F8-DDAB-8D5B-9B7B8668BF17}"/>
              </a:ext>
            </a:extLst>
          </p:cNvPr>
          <p:cNvSpPr/>
          <p:nvPr/>
        </p:nvSpPr>
        <p:spPr>
          <a:xfrm>
            <a:off x="0" y="4770000"/>
            <a:ext cx="12192000" cy="1039003"/>
          </a:xfrm>
          <a:prstGeom prst="rect">
            <a:avLst/>
          </a:prstGeom>
          <a:solidFill>
            <a:srgbClr val="4F0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7945A-0F3E-4FA7-3494-5102C7FA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9" y="3183173"/>
            <a:ext cx="3487783" cy="26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C8DCF5-A659-82FF-D5AE-34A9EE42F06B}"/>
              </a:ext>
            </a:extLst>
          </p:cNvPr>
          <p:cNvSpPr/>
          <p:nvPr/>
        </p:nvSpPr>
        <p:spPr>
          <a:xfrm>
            <a:off x="0" y="4400550"/>
            <a:ext cx="12192000" cy="2457450"/>
          </a:xfrm>
          <a:prstGeom prst="rect">
            <a:avLst/>
          </a:prstGeom>
          <a:solidFill>
            <a:srgbClr val="F5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coding gifs by chris | Dribbble">
            <a:extLst>
              <a:ext uri="{FF2B5EF4-FFF2-40B4-BE49-F238E27FC236}">
                <a16:creationId xmlns:a16="http://schemas.microsoft.com/office/drawing/2014/main" id="{C8C238A8-8CD2-DEEF-E916-B9E7BACD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6" y="1743075"/>
            <a:ext cx="35433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F1F48-DF81-049C-DACC-52F8CA67B3C6}"/>
              </a:ext>
            </a:extLst>
          </p:cNvPr>
          <p:cNvSpPr txBox="1"/>
          <p:nvPr/>
        </p:nvSpPr>
        <p:spPr>
          <a:xfrm>
            <a:off x="3781424" y="4889064"/>
            <a:ext cx="4181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 Stack </a:t>
            </a:r>
            <a:br>
              <a:rPr lang="en-PH" sz="3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3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57C4C-FB10-A0A2-A482-6DC66E6ABC5E}"/>
              </a:ext>
            </a:extLst>
          </p:cNvPr>
          <p:cNvSpPr txBox="1"/>
          <p:nvPr/>
        </p:nvSpPr>
        <p:spPr>
          <a:xfrm>
            <a:off x="533398" y="1435180"/>
            <a:ext cx="2867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55459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Front-End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F5C6B-6171-6F9F-81B1-3C6C5C4EED02}"/>
              </a:ext>
            </a:extLst>
          </p:cNvPr>
          <p:cNvSpPr txBox="1"/>
          <p:nvPr/>
        </p:nvSpPr>
        <p:spPr>
          <a:xfrm>
            <a:off x="8791575" y="1435179"/>
            <a:ext cx="2867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55459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Back-End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4A0C7-106B-2F9A-ECA3-4826B82FA7C9}"/>
              </a:ext>
            </a:extLst>
          </p:cNvPr>
          <p:cNvSpPr txBox="1"/>
          <p:nvPr/>
        </p:nvSpPr>
        <p:spPr>
          <a:xfrm>
            <a:off x="547686" y="2389286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Client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FCF4-11A4-1D08-1F97-CD98856DAC7F}"/>
              </a:ext>
            </a:extLst>
          </p:cNvPr>
          <p:cNvSpPr txBox="1"/>
          <p:nvPr/>
        </p:nvSpPr>
        <p:spPr>
          <a:xfrm>
            <a:off x="8794140" y="2401013"/>
            <a:ext cx="15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255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57C4C-FB10-A0A2-A482-6DC66E6ABC5E}"/>
              </a:ext>
            </a:extLst>
          </p:cNvPr>
          <p:cNvSpPr txBox="1"/>
          <p:nvPr/>
        </p:nvSpPr>
        <p:spPr>
          <a:xfrm>
            <a:off x="925863" y="873585"/>
            <a:ext cx="286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55459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F5C6B-6171-6F9F-81B1-3C6C5C4EED02}"/>
              </a:ext>
            </a:extLst>
          </p:cNvPr>
          <p:cNvSpPr txBox="1"/>
          <p:nvPr/>
        </p:nvSpPr>
        <p:spPr>
          <a:xfrm>
            <a:off x="6673968" y="873585"/>
            <a:ext cx="286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55459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4A0C7-106B-2F9A-ECA3-4826B82FA7C9}"/>
              </a:ext>
            </a:extLst>
          </p:cNvPr>
          <p:cNvSpPr txBox="1"/>
          <p:nvPr/>
        </p:nvSpPr>
        <p:spPr>
          <a:xfrm>
            <a:off x="940152" y="135576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Client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FCF4-11A4-1D08-1F97-CD98856DAC7F}"/>
              </a:ext>
            </a:extLst>
          </p:cNvPr>
          <p:cNvSpPr txBox="1"/>
          <p:nvPr/>
        </p:nvSpPr>
        <p:spPr>
          <a:xfrm>
            <a:off x="6688259" y="1355761"/>
            <a:ext cx="15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Server side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D3DB9D-478C-3D83-EC48-16C5670C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50" y="2009655"/>
            <a:ext cx="876031" cy="87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4DCE93F-1D36-FA76-5518-B30BEDA0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59" y="2017352"/>
            <a:ext cx="895081" cy="8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avascript Vector Logo - Download Free SVG Icon | Worldvectorlogo">
            <a:extLst>
              <a:ext uri="{FF2B5EF4-FFF2-40B4-BE49-F238E27FC236}">
                <a16:creationId xmlns:a16="http://schemas.microsoft.com/office/drawing/2014/main" id="{6D1E5A63-AC45-A3D7-440E-B0DF448A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0" y="2025234"/>
            <a:ext cx="781051" cy="8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92B8430-B78C-333D-89DB-4DA244605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63" y="3404270"/>
            <a:ext cx="949403" cy="82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527D096-F71E-7B0C-DEEC-9CF1C766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29" y="3264944"/>
            <a:ext cx="1080802" cy="108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A19D0246-9BFD-6BDC-DC32-8596A67A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94" y="3404270"/>
            <a:ext cx="951822" cy="82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EDF9CBD-FD7A-2FEF-5F2F-6FB4CF57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50" y="4888033"/>
            <a:ext cx="877161" cy="6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C032B35-1DC8-6A1C-E421-BE92F2AC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79" y="4809814"/>
            <a:ext cx="1024963" cy="8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7CFF55C4-51BE-BDB2-6A1D-FAA1B72D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27" y="4626067"/>
            <a:ext cx="1180959" cy="11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BEF0AC4A-C861-AE8B-D93E-FB914482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41" y="2331198"/>
            <a:ext cx="1415386" cy="8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FE2A3AA7-3008-0447-DCBE-5835820A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92" y="2337262"/>
            <a:ext cx="1434917" cy="7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EE595ACF-C244-71F3-096E-319101E13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465" y="2255021"/>
            <a:ext cx="938212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52E1A456-4B3A-88EF-6864-3949BBB5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25" y="3820891"/>
            <a:ext cx="1052243" cy="115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AD499BDD-22CA-A187-C41B-69495A76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33" y="3709141"/>
            <a:ext cx="715233" cy="133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5B6E353F-D687-F121-11AD-8D420F55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809" y="4133690"/>
            <a:ext cx="1642432" cy="61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9B3C9-E41C-E322-2BDB-95E62D0DABDE}"/>
              </a:ext>
            </a:extLst>
          </p:cNvPr>
          <p:cNvSpPr txBox="1"/>
          <p:nvPr/>
        </p:nvSpPr>
        <p:spPr>
          <a:xfrm>
            <a:off x="1106323" y="2944240"/>
            <a:ext cx="76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2FAE-4C7F-453F-6828-327862FD2F9B}"/>
              </a:ext>
            </a:extLst>
          </p:cNvPr>
          <p:cNvSpPr txBox="1"/>
          <p:nvPr/>
        </p:nvSpPr>
        <p:spPr>
          <a:xfrm>
            <a:off x="2373957" y="2944265"/>
            <a:ext cx="58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4FB33-A600-F8A2-5E78-D8D8ADFB1928}"/>
              </a:ext>
            </a:extLst>
          </p:cNvPr>
          <p:cNvSpPr txBox="1"/>
          <p:nvPr/>
        </p:nvSpPr>
        <p:spPr>
          <a:xfrm>
            <a:off x="3425794" y="2916234"/>
            <a:ext cx="1049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D708B-28E6-283B-7B9A-01175A69FF36}"/>
              </a:ext>
            </a:extLst>
          </p:cNvPr>
          <p:cNvSpPr txBox="1"/>
          <p:nvPr/>
        </p:nvSpPr>
        <p:spPr>
          <a:xfrm>
            <a:off x="1106322" y="4398641"/>
            <a:ext cx="76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3EF9-0023-2541-1E01-6175A2CF96A2}"/>
              </a:ext>
            </a:extLst>
          </p:cNvPr>
          <p:cNvSpPr txBox="1"/>
          <p:nvPr/>
        </p:nvSpPr>
        <p:spPr>
          <a:xfrm>
            <a:off x="2266428" y="4389426"/>
            <a:ext cx="85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29F70-C016-C571-61E6-E2D7EA6E35B5}"/>
              </a:ext>
            </a:extLst>
          </p:cNvPr>
          <p:cNvSpPr txBox="1"/>
          <p:nvPr/>
        </p:nvSpPr>
        <p:spPr>
          <a:xfrm>
            <a:off x="3643769" y="4389426"/>
            <a:ext cx="51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C8500-76DE-DF5D-9651-3F0491501C0E}"/>
              </a:ext>
            </a:extLst>
          </p:cNvPr>
          <p:cNvSpPr txBox="1"/>
          <p:nvPr/>
        </p:nvSpPr>
        <p:spPr>
          <a:xfrm>
            <a:off x="1086860" y="5707415"/>
            <a:ext cx="6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B249A-B6C4-7BE0-C899-03466C7BBE03}"/>
              </a:ext>
            </a:extLst>
          </p:cNvPr>
          <p:cNvSpPr txBox="1"/>
          <p:nvPr/>
        </p:nvSpPr>
        <p:spPr>
          <a:xfrm>
            <a:off x="2201859" y="5707416"/>
            <a:ext cx="975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Bootstrap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96393-EE8C-7DCC-377A-EC949C27FB45}"/>
              </a:ext>
            </a:extLst>
          </p:cNvPr>
          <p:cNvSpPr txBox="1"/>
          <p:nvPr/>
        </p:nvSpPr>
        <p:spPr>
          <a:xfrm>
            <a:off x="3464219" y="5707416"/>
            <a:ext cx="872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Tailwind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A91BB-8088-3383-E9AA-83CC6B5233C3}"/>
              </a:ext>
            </a:extLst>
          </p:cNvPr>
          <p:cNvSpPr txBox="1"/>
          <p:nvPr/>
        </p:nvSpPr>
        <p:spPr>
          <a:xfrm>
            <a:off x="6929362" y="3263618"/>
            <a:ext cx="76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Node.js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BD2B6-09D6-97E3-8FD1-B3FD7F417A01}"/>
              </a:ext>
            </a:extLst>
          </p:cNvPr>
          <p:cNvSpPr txBox="1"/>
          <p:nvPr/>
        </p:nvSpPr>
        <p:spPr>
          <a:xfrm>
            <a:off x="8778860" y="3271567"/>
            <a:ext cx="58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php</a:t>
            </a:r>
            <a:endParaRPr lang="en-PH" sz="1200" b="1" dirty="0">
              <a:solidFill>
                <a:srgbClr val="19252B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BB938-E3D5-7C0E-6EBD-E9C2D0120C67}"/>
              </a:ext>
            </a:extLst>
          </p:cNvPr>
          <p:cNvSpPr txBox="1"/>
          <p:nvPr/>
        </p:nvSpPr>
        <p:spPr>
          <a:xfrm>
            <a:off x="10006137" y="3290500"/>
            <a:ext cx="1226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ASP.NET 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2E995-2BB8-184F-DD9B-002AE79F32AC}"/>
              </a:ext>
            </a:extLst>
          </p:cNvPr>
          <p:cNvSpPr txBox="1"/>
          <p:nvPr/>
        </p:nvSpPr>
        <p:spPr>
          <a:xfrm>
            <a:off x="6921974" y="5207655"/>
            <a:ext cx="76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24F7CE-D4CB-64B6-476B-E53D3D6FBE51}"/>
              </a:ext>
            </a:extLst>
          </p:cNvPr>
          <p:cNvSpPr txBox="1"/>
          <p:nvPr/>
        </p:nvSpPr>
        <p:spPr>
          <a:xfrm>
            <a:off x="8685442" y="5207656"/>
            <a:ext cx="76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353A4E-E318-45FC-9873-1428B081B457}"/>
              </a:ext>
            </a:extLst>
          </p:cNvPr>
          <p:cNvSpPr txBox="1"/>
          <p:nvPr/>
        </p:nvSpPr>
        <p:spPr>
          <a:xfrm>
            <a:off x="10345688" y="5216545"/>
            <a:ext cx="54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677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901752-E3A8-9A68-B9FD-938BD19F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6" y="1695450"/>
            <a:ext cx="4622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2BBDD-9207-FB1C-1A72-44150A68632C}"/>
              </a:ext>
            </a:extLst>
          </p:cNvPr>
          <p:cNvSpPr txBox="1"/>
          <p:nvPr/>
        </p:nvSpPr>
        <p:spPr>
          <a:xfrm>
            <a:off x="943226" y="1477029"/>
            <a:ext cx="46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does the web 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BFDFD-4923-734D-92B4-14D84A8BE091}"/>
              </a:ext>
            </a:extLst>
          </p:cNvPr>
          <p:cNvSpPr txBox="1"/>
          <p:nvPr/>
        </p:nvSpPr>
        <p:spPr>
          <a:xfrm>
            <a:off x="943225" y="2191404"/>
            <a:ext cx="500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55459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stack should I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79451-3E4B-58BB-9A97-E93F1734568F}"/>
              </a:ext>
            </a:extLst>
          </p:cNvPr>
          <p:cNvSpPr txBox="1"/>
          <p:nvPr/>
        </p:nvSpPr>
        <p:spPr>
          <a:xfrm>
            <a:off x="943224" y="2905780"/>
            <a:ext cx="5152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19252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should these things matter to 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57FEA-1FAC-8766-04E9-7BC442E8ABCD}"/>
              </a:ext>
            </a:extLst>
          </p:cNvPr>
          <p:cNvSpPr txBox="1"/>
          <p:nvPr/>
        </p:nvSpPr>
        <p:spPr>
          <a:xfrm>
            <a:off x="943225" y="4051043"/>
            <a:ext cx="4447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rgbClr val="55459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 should I start?</a:t>
            </a:r>
          </a:p>
        </p:txBody>
      </p:sp>
    </p:spTree>
    <p:extLst>
      <p:ext uri="{BB962C8B-B14F-4D97-AF65-F5344CB8AC3E}">
        <p14:creationId xmlns:p14="http://schemas.microsoft.com/office/powerpoint/2010/main" val="120500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520759-75A7-0F22-B504-78380E0D3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5" y="705949"/>
            <a:ext cx="57150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8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Alain Moratalla</dc:creator>
  <cp:lastModifiedBy>Alain Moratalla</cp:lastModifiedBy>
  <cp:revision>2</cp:revision>
  <dcterms:created xsi:type="dcterms:W3CDTF">2022-11-29T14:25:38Z</dcterms:created>
  <dcterms:modified xsi:type="dcterms:W3CDTF">2022-11-30T22:01:32Z</dcterms:modified>
</cp:coreProperties>
</file>