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65" r:id="rId6"/>
    <p:sldId id="273" r:id="rId7"/>
    <p:sldId id="27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disha Tindolia" initials="VT" lastIdx="1" clrIdx="0">
    <p:extLst>
      <p:ext uri="{19B8F6BF-5375-455C-9EA6-DF929625EA0E}">
        <p15:presenceInfo xmlns:p15="http://schemas.microsoft.com/office/powerpoint/2012/main" userId="980bb1863c43a5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>
      <p:cViewPr varScale="1">
        <p:scale>
          <a:sx n="92" d="100"/>
          <a:sy n="92" d="100"/>
        </p:scale>
        <p:origin x="72" y="331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1/4/2019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1/4/2019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1/4/2019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4221/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Berth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Simple Chat Bot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Berth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Web Speech Api’s</a:t>
            </a:r>
            <a:r>
              <a:rPr lang="en-US" u="sng" dirty="0"/>
              <a:t> SpeechRecognition </a:t>
            </a:r>
            <a:r>
              <a:rPr lang="en-US" dirty="0"/>
              <a:t>interface which listens to your voice via microphone.</a:t>
            </a:r>
          </a:p>
          <a:p>
            <a:r>
              <a:rPr lang="en-US" dirty="0"/>
              <a:t>Sends your  message to Dialogflow(it is a natural language processing platform) as a text string.</a:t>
            </a:r>
          </a:p>
          <a:p>
            <a:r>
              <a:rPr lang="en-US" dirty="0"/>
              <a:t>As soon as the  Dialogflow returns the reply text back, use the </a:t>
            </a:r>
            <a:r>
              <a:rPr lang="en-US" u="sng" dirty="0"/>
              <a:t>SpeechSynthesis</a:t>
            </a:r>
            <a:r>
              <a:rPr lang="en-US" dirty="0"/>
              <a:t> interface to give it a synthetic voice.</a:t>
            </a:r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C1FA30-A729-492E-95D8-2F0B73DEB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837" y="1445923"/>
            <a:ext cx="7172325" cy="39661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47C011-FAF3-4E44-B483-651905529A55}"/>
              </a:ext>
            </a:extLst>
          </p:cNvPr>
          <p:cNvSpPr txBox="1"/>
          <p:nvPr/>
        </p:nvSpPr>
        <p:spPr>
          <a:xfrm>
            <a:off x="1447800" y="381000"/>
            <a:ext cx="8991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solidFill>
                  <a:srgbClr val="92D050"/>
                </a:solidFill>
                <a:latin typeface="+mj-lt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B5EA-8312-4757-BB21-0DDA21964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1295400"/>
            <a:ext cx="3127248" cy="1828800"/>
          </a:xfrm>
        </p:spPr>
        <p:txBody>
          <a:bodyPr>
            <a:normAutofit/>
          </a:bodyPr>
          <a:lstStyle/>
          <a:p>
            <a:r>
              <a:rPr lang="en-US" sz="8000" dirty="0">
                <a:hlinkClick r:id="rId2"/>
              </a:rPr>
              <a:t>Demo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369448013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microsoft.com/office/2006/metadata/properties"/>
    <ds:schemaRef ds:uri="4873beb7-5857-4685-be1f-d57550cc96cc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933</TotalTime>
  <Words>63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Candara</vt:lpstr>
      <vt:lpstr>Consolas</vt:lpstr>
      <vt:lpstr>Tech Computer 16x9</vt:lpstr>
      <vt:lpstr>Berth</vt:lpstr>
      <vt:lpstr>Berth</vt:lpstr>
      <vt:lpstr>PowerPoint Presentation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Bertha</dc:title>
  <dc:creator>Vidisha Tindolia</dc:creator>
  <cp:lastModifiedBy>Vidisha Tindolia</cp:lastModifiedBy>
  <cp:revision>25</cp:revision>
  <dcterms:created xsi:type="dcterms:W3CDTF">2018-12-21T02:05:59Z</dcterms:created>
  <dcterms:modified xsi:type="dcterms:W3CDTF">2019-01-04T23:26:33Z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