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  <a:srgbClr val="53C8C0"/>
    <a:srgbClr val="3F9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C6DDB-14DA-4179-8C18-CF99E38BA55F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91B7C-7217-48CA-A4C3-CC8C8B72F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55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5D5A-DAA1-404F-BDE6-C8DF707C1882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C4B0-74B6-468B-88E8-A96C5697C67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5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5D5A-DAA1-404F-BDE6-C8DF707C1882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C4B0-74B6-468B-88E8-A96C5697C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39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5D5A-DAA1-404F-BDE6-C8DF707C1882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C4B0-74B6-468B-88E8-A96C5697C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55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5D5A-DAA1-404F-BDE6-C8DF707C1882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C4B0-74B6-468B-88E8-A96C5697C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4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5D5A-DAA1-404F-BDE6-C8DF707C1882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C4B0-74B6-468B-88E8-A96C5697C67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5D5A-DAA1-404F-BDE6-C8DF707C1882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C4B0-74B6-468B-88E8-A96C5697C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3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5D5A-DAA1-404F-BDE6-C8DF707C1882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C4B0-74B6-468B-88E8-A96C5697C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3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5D5A-DAA1-404F-BDE6-C8DF707C1882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C4B0-74B6-468B-88E8-A96C5697C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33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5D5A-DAA1-404F-BDE6-C8DF707C1882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C4B0-74B6-468B-88E8-A96C5697C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825D5A-DAA1-404F-BDE6-C8DF707C1882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D6C4B0-74B6-468B-88E8-A96C5697C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15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5D5A-DAA1-404F-BDE6-C8DF707C1882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6C4B0-74B6-468B-88E8-A96C5697C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63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825D5A-DAA1-404F-BDE6-C8DF707C1882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1D6C4B0-74B6-468B-88E8-A96C5697C67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56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90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Ретро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Светлана Оберган</cp:lastModifiedBy>
  <cp:revision>71</cp:revision>
  <dcterms:created xsi:type="dcterms:W3CDTF">2019-06-25T15:15:40Z</dcterms:created>
  <dcterms:modified xsi:type="dcterms:W3CDTF">2022-06-14T08:51:48Z</dcterms:modified>
</cp:coreProperties>
</file>