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d9a271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d9a271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9a271d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9a271d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9a271d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9a271d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d9a271d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d9a271d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9a271d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9a271d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Grads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Watson Weather Service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90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Holland Clarke, John Herwig, Luke Swint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Service with Watson Assistant and OpenWeatherMap API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a city/state or city/country to the API, get weather response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information to users via chatbot on web app (node.js)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 Integrate other features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Flight API for travelling to destinations with sunny forecast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 restaurants nearby based on weather conditions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local news articles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OpenWeatherMap API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city OR city and state OR city and country, the API responds with a JSON file that includes: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Sunset, temperature, population, etc.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Sunrise/sunset in unix timestamp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response from IBM Cloud Functions --&gt;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224" y="1754849"/>
            <a:ext cx="2823225" cy="3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wish we knew to use before this week: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we could use a webhook for the API and the web chat integration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thought we’d have to build our own front-end to show the text to and from Watson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 are struggling with right now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 city to the OpenWeatherMap API from the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to Show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website deployed to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 that can currently provide limited info for Columbus, OH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 want to Provide for the next timebox: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specify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find more information than just weather info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88425"/>
            <a:ext cx="85206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/>
              <a:t>DEMO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