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61" r:id="rId7"/>
    <p:sldId id="258" r:id="rId8"/>
    <p:sldId id="259" r:id="rId9"/>
    <p:sldId id="263" r:id="rId10"/>
    <p:sldId id="260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47" autoAdjust="0"/>
  </p:normalViewPr>
  <p:slideViewPr>
    <p:cSldViewPr snapToGrid="0">
      <p:cViewPr varScale="1">
        <p:scale>
          <a:sx n="52" d="100"/>
          <a:sy n="52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6F28-171E-417D-993E-692BD388FB8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D6BC-ABED-4BC2-B43B-FA72F745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 OF STUFF AS YI UCAN SEE: including most importantly sunset, temp, population, sunrise/sunset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74320"/>
            <a:ext cx="9142920" cy="296172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8" descr="TheOhioStateUniversity-Horiz-RGBHEX.png"/>
          <p:cNvPicPr/>
          <p:nvPr/>
        </p:nvPicPr>
        <p:blipFill>
          <a:blip r:embed="rId14"/>
          <a:stretch/>
        </p:blipFill>
        <p:spPr>
          <a:xfrm>
            <a:off x="1365120" y="1600200"/>
            <a:ext cx="6423120" cy="930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41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2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9CA11443-52FA-471C-883A-04F048B5AF99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83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4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DD935FF-EDDA-47DC-B649-1AA955911870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26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33EAE929-EF6B-4633-A986-C5CEC4307628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13000" y="374400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13000" y="456732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Watson Weather Project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John Herwig, Luke Swint, Holland Clarke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47000" y="183024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Our Application</a:t>
            </a:r>
            <a:endParaRPr lang="en-US" sz="32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Attractive w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with ability to assist with planning through the communication of a Watson Assistant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Focus on weather in your location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Allows users to pass in location information and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Chatbot that will provide weather data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Connected to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OpenWeatherMap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API</a:t>
            </a:r>
          </a:p>
          <a:p>
            <a:pPr marL="1562400" lvl="4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Free to use with valuable information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60303" y="116658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API Connection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OpenWeatherMap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will take in one of the following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City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City &amp; State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City &amp; Country 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API Response 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26CE98E-5851-4E60-B045-0AA22D7DF0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286" y="2682313"/>
            <a:ext cx="4126327" cy="3762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5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36560" y="116658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Progress</a:t>
            </a:r>
            <a:endParaRPr lang="en-US" sz="32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Properly Working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Website is successfully deployed to Heroku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Appearance is attractive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Watson assistant provides info of Columbus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Roadblocks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City specification struggling to connect to variable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Miscellaneous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Extensive research into Watson Assistant functionality, as well as flight APIs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99516" y="129929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Next Steps – Timebox 4</a:t>
            </a:r>
            <a:endParaRPr lang="en-US" sz="3200" b="0" strike="noStrike" spc="-1" dirty="0">
              <a:latin typeface="Arial"/>
            </a:endParaRP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If variable issue can be fixed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User specification of city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All </a:t>
            </a:r>
            <a:r>
              <a:rPr lang="en-US" sz="2400" spc="-1" dirty="0" err="1">
                <a:solidFill>
                  <a:srgbClr val="000000"/>
                </a:solidFill>
              </a:rPr>
              <a:t>OpenWeatherMap</a:t>
            </a:r>
            <a:r>
              <a:rPr lang="en-US" sz="2400" spc="-1" dirty="0">
                <a:solidFill>
                  <a:srgbClr val="000000"/>
                </a:solidFill>
              </a:rPr>
              <a:t> API data accessible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If variable issue can’t be fixed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Connect flight API</a:t>
            </a:r>
          </a:p>
          <a:p>
            <a:pPr marL="1562400" lvl="4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Make more of Columbus focused weather/flight information application</a:t>
            </a:r>
            <a:endParaRPr lang="en-US" sz="2400" spc="-1" dirty="0"/>
          </a:p>
        </p:txBody>
      </p:sp>
      <p:sp>
        <p:nvSpPr>
          <p:cNvPr id="173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99516" y="1284549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Next Steps – Overall Goals</a:t>
            </a:r>
            <a:endParaRPr lang="en-US" dirty="0"/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Weather Features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Show the weather for any location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Accessing user location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Flight Features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Show any flight data 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Give recommendations based on desired weather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Miscellaneous Features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Assure Watson </a:t>
            </a:r>
            <a:r>
              <a:rPr lang="en-US" sz="2400" spc="-1" dirty="0">
                <a:latin typeface="Arial"/>
              </a:rPr>
              <a:t>can understand mistypes &amp; a variety of sentence structures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5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09120" y="3258360"/>
            <a:ext cx="4426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314</TotalTime>
  <Words>251</Words>
  <Application>Microsoft Office PowerPoint</Application>
  <PresentationFormat>On-screen Show (4:3)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dc:description/>
  <cp:lastModifiedBy>Luke Swint</cp:lastModifiedBy>
  <cp:revision>25</cp:revision>
  <cp:lastPrinted>2013-08-13T14:25:08Z</cp:lastPrinted>
  <dcterms:created xsi:type="dcterms:W3CDTF">2013-05-24T18:55:25Z</dcterms:created>
  <dcterms:modified xsi:type="dcterms:W3CDTF">2020-10-22T18:13:26Z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