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74320"/>
            <a:ext cx="9142920" cy="2961720"/>
          </a:xfrm>
          <a:prstGeom prst="rect">
            <a:avLst/>
          </a:prstGeom>
          <a:solidFill>
            <a:srgbClr val="b70f2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" name="Picture 8" descr="TheOhioStateUniversity-Horiz-RGBHEX.png"/>
          <p:cNvPicPr/>
          <p:nvPr/>
        </p:nvPicPr>
        <p:blipFill>
          <a:blip r:embed="rId2"/>
          <a:stretch/>
        </p:blipFill>
        <p:spPr>
          <a:xfrm>
            <a:off x="1365120" y="1600200"/>
            <a:ext cx="6423120" cy="9302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"/>
          <p:cNvGrpSpPr/>
          <p:nvPr/>
        </p:nvGrpSpPr>
        <p:grpSpPr>
          <a:xfrm>
            <a:off x="0" y="0"/>
            <a:ext cx="9142920" cy="909000"/>
            <a:chOff x="0" y="0"/>
            <a:chExt cx="9142920" cy="909000"/>
          </a:xfrm>
        </p:grpSpPr>
        <p:sp>
          <p:nvSpPr>
            <p:cNvPr id="41" name="CustomShape 2"/>
            <p:cNvSpPr/>
            <p:nvPr/>
          </p:nvSpPr>
          <p:spPr>
            <a:xfrm>
              <a:off x="0" y="0"/>
              <a:ext cx="9142920" cy="90900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42" name="Picture 8" descr="TheOhioStateUniversity-REV-Horiz-RGBHEX.png"/>
            <p:cNvPicPr/>
            <p:nvPr/>
          </p:nvPicPr>
          <p:blipFill>
            <a:blip r:embed="rId2"/>
            <a:stretch/>
          </p:blipFill>
          <p:spPr>
            <a:xfrm>
              <a:off x="307080" y="198000"/>
              <a:ext cx="3282840" cy="47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3" name="CustomShape 3"/>
          <p:cNvSpPr/>
          <p:nvPr/>
        </p:nvSpPr>
        <p:spPr>
          <a:xfrm>
            <a:off x="8183520" y="6351120"/>
            <a:ext cx="11048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9CA11443-52FA-471C-883A-04F048B5AF99}" type="slidenum">
              <a:rPr b="0" lang="en-US" sz="1600" spc="-1" strike="noStrike">
                <a:solidFill>
                  <a:srgbClr val="636d6e"/>
                </a:solidFill>
                <a:latin typeface="Arial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0" y="0"/>
            <a:ext cx="9142920" cy="909000"/>
            <a:chOff x="0" y="0"/>
            <a:chExt cx="9142920" cy="909000"/>
          </a:xfrm>
        </p:grpSpPr>
        <p:sp>
          <p:nvSpPr>
            <p:cNvPr id="83" name="CustomShape 2"/>
            <p:cNvSpPr/>
            <p:nvPr/>
          </p:nvSpPr>
          <p:spPr>
            <a:xfrm>
              <a:off x="0" y="0"/>
              <a:ext cx="9142920" cy="90900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84" name="Picture 8" descr="TheOhioStateUniversity-REV-Horiz-RGBHEX.png"/>
            <p:cNvPicPr/>
            <p:nvPr/>
          </p:nvPicPr>
          <p:blipFill>
            <a:blip r:embed="rId2"/>
            <a:stretch/>
          </p:blipFill>
          <p:spPr>
            <a:xfrm>
              <a:off x="307080" y="198000"/>
              <a:ext cx="3282840" cy="47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5" name="CustomShape 3"/>
          <p:cNvSpPr/>
          <p:nvPr/>
        </p:nvSpPr>
        <p:spPr>
          <a:xfrm>
            <a:off x="8183520" y="6351120"/>
            <a:ext cx="11048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6DD935FF-EDDA-47DC-B649-1AA955911870}" type="slidenum">
              <a:rPr b="0" lang="en-US" sz="1600" spc="-1" strike="noStrike">
                <a:solidFill>
                  <a:srgbClr val="636d6e"/>
                </a:solidFill>
                <a:latin typeface="Arial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"/>
          <p:cNvGrpSpPr/>
          <p:nvPr/>
        </p:nvGrpSpPr>
        <p:grpSpPr>
          <a:xfrm>
            <a:off x="0" y="0"/>
            <a:ext cx="9142920" cy="909000"/>
            <a:chOff x="0" y="0"/>
            <a:chExt cx="9142920" cy="909000"/>
          </a:xfrm>
        </p:grpSpPr>
        <p:sp>
          <p:nvSpPr>
            <p:cNvPr id="125" name="CustomShape 2"/>
            <p:cNvSpPr/>
            <p:nvPr/>
          </p:nvSpPr>
          <p:spPr>
            <a:xfrm>
              <a:off x="0" y="0"/>
              <a:ext cx="9142920" cy="90900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126" name="Picture 8" descr="TheOhioStateUniversity-REV-Horiz-RGBHEX.png"/>
            <p:cNvPicPr/>
            <p:nvPr/>
          </p:nvPicPr>
          <p:blipFill>
            <a:blip r:embed="rId2"/>
            <a:stretch/>
          </p:blipFill>
          <p:spPr>
            <a:xfrm>
              <a:off x="307080" y="198000"/>
              <a:ext cx="3282840" cy="47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7" name="CustomShape 3"/>
          <p:cNvSpPr/>
          <p:nvPr/>
        </p:nvSpPr>
        <p:spPr>
          <a:xfrm>
            <a:off x="8183520" y="6351120"/>
            <a:ext cx="11048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33EAE929-EF6B-4633-A986-C5CEC4307628}" type="slidenum">
              <a:rPr b="0" lang="en-US" sz="1600" spc="-1" strike="noStrike">
                <a:solidFill>
                  <a:srgbClr val="636d6e"/>
                </a:solidFill>
                <a:latin typeface="Arial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openweathermap.org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413000" y="3744000"/>
            <a:ext cx="639972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413000" y="4567320"/>
            <a:ext cx="639972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Watson Weather Project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John Herwig, Luke Swint, Holland Clarke </a:t>
            </a:r>
            <a:endParaRPr b="0" lang="en-US" sz="26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47000" y="1830240"/>
            <a:ext cx="8228520" cy="4524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Watson Assistant</a:t>
            </a:r>
            <a:endParaRPr b="0" lang="en-US" sz="3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Chatbot that will provide accurate weather data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City and State or zip code for lookup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API integration</a:t>
            </a:r>
            <a:endParaRPr b="0" lang="en-US" sz="3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Open Weather Map (</a:t>
            </a:r>
            <a:r>
              <a:rPr b="0" lang="en-US" sz="2400" spc="-1" strike="noStrike" u="sng">
                <a:solidFill>
                  <a:srgbClr val="5f5f5f"/>
                </a:solidFill>
                <a:uFillTx/>
                <a:latin typeface="Arial"/>
                <a:ea typeface="DejaVu Sans"/>
                <a:hlinkClick r:id="rId1"/>
              </a:rPr>
              <a:t>https://openweathermap.org/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Free to use </a:t>
            </a:r>
            <a:endParaRPr b="0" lang="en-US" sz="20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Provides users w/ unique API key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47000" y="1830240"/>
            <a:ext cx="8228520" cy="4524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Next Steps</a:t>
            </a:r>
            <a:endParaRPr b="0" lang="en-US" sz="3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Addressing different use cases 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slight misspellings of words (city names, “wheather”, etc.)</a:t>
            </a:r>
            <a:endParaRPr b="0" lang="en-US" sz="20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Is it going to rain in Cleveland this weekend?” vs. “What’s the high today in Phoenix?” etc.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Accessing user’s location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User doesn’t have to specify location – “Should I wear a jacket today?”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U.S. vs. entire world feasibility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feasible will it be to provide global weather data?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47000" y="1830240"/>
            <a:ext cx="8228520" cy="4524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Possible Future Goals</a:t>
            </a:r>
            <a:endParaRPr b="0" lang="en-US" sz="3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Travel plans based on weather outlook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If the weather forecast looks nice in a certain region, ask user if they would be interested in travel</a:t>
            </a:r>
            <a:endParaRPr b="0" lang="en-US" sz="2000" spc="-1" strike="noStrike">
              <a:latin typeface="Arial"/>
            </a:endParaRPr>
          </a:p>
          <a:p>
            <a:pPr lvl="7" marL="1728000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Possibly offer flight data/prices</a:t>
            </a:r>
            <a:endParaRPr b="0" lang="en-US" sz="2000" spc="-1" strike="noStrike">
              <a:latin typeface="Arial"/>
            </a:endParaRPr>
          </a:p>
          <a:p>
            <a:pPr lvl="7" marL="1728000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on things to do in the city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Provide local restaurant choices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Rainy = delivery</a:t>
            </a:r>
            <a:endParaRPr b="0" lang="en-US" sz="20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Sunny = patio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Provide local news articles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409120" y="3258360"/>
            <a:ext cx="44262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Demo with Holland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273</TotalTime>
  <Application>LibreOffice/6.4.5.2$Linux_X86_64 LibreOffice_project/40$Build-2</Application>
  <Words>37</Words>
  <Paragraphs>14</Paragraphs>
  <Company>OSU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2013-05-24T18:55:25Z</dcterms:created>
  <dc:creator>Jacquie Aberegg</dc:creator>
  <dc:description/>
  <dc:language>en-US</dc:language>
  <cp:lastModifiedBy/>
  <cp:lastPrinted>2013-08-13T14:25:08Z</cp:lastPrinted>
  <dcterms:modified xsi:type="dcterms:W3CDTF">2020-09-10T15:49:08Z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OSU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