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352944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631188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74700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6"/>
          <p:cNvSpPr>
            <a:spLocks noGrp="1"/>
          </p:cNvSpPr>
          <p:nvPr>
            <p:ph type="body"/>
          </p:nvPr>
        </p:nvSpPr>
        <p:spPr>
          <a:xfrm>
            <a:off x="352944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7"/>
          <p:cNvSpPr>
            <a:spLocks noGrp="1"/>
          </p:cNvSpPr>
          <p:nvPr>
            <p:ph type="body"/>
          </p:nvPr>
        </p:nvSpPr>
        <p:spPr>
          <a:xfrm>
            <a:off x="631188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2944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31188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4700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2944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31188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2944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31188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4700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2944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31188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2944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31188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4700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2944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31188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52944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31188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74700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52944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31188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52944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31188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74700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352944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631188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52944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31188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74700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352944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631188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52944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31188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74700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52944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31188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747000" y="419436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964040" y="183024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74700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4964040" y="419436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352944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311880" y="18302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74700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 type="body"/>
          </p:nvPr>
        </p:nvSpPr>
        <p:spPr>
          <a:xfrm>
            <a:off x="352944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 type="body"/>
          </p:nvPr>
        </p:nvSpPr>
        <p:spPr>
          <a:xfrm>
            <a:off x="6311880" y="419436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74320"/>
            <a:ext cx="9143640" cy="2962440"/>
          </a:xfrm>
          <a:prstGeom prst="rect">
            <a:avLst/>
          </a:prstGeom>
          <a:solidFill>
            <a:srgbClr val="b70f2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" name="Picture 8" descr="TheOhioStateUniversity-Horiz-RGBHEX.png"/>
          <p:cNvPicPr/>
          <p:nvPr/>
        </p:nvPicPr>
        <p:blipFill>
          <a:blip r:embed="rId2"/>
          <a:stretch/>
        </p:blipFill>
        <p:spPr>
          <a:xfrm>
            <a:off x="1365120" y="1600200"/>
            <a:ext cx="6423840" cy="9309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outline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"/>
          <p:cNvGrpSpPr/>
          <p:nvPr/>
        </p:nvGrpSpPr>
        <p:grpSpPr>
          <a:xfrm>
            <a:off x="0" y="0"/>
            <a:ext cx="9143640" cy="909720"/>
            <a:chOff x="0" y="0"/>
            <a:chExt cx="9143640" cy="909720"/>
          </a:xfrm>
        </p:grpSpPr>
        <p:sp>
          <p:nvSpPr>
            <p:cNvPr id="41" name="CustomShape 2"/>
            <p:cNvSpPr/>
            <p:nvPr/>
          </p:nvSpPr>
          <p:spPr>
            <a:xfrm>
              <a:off x="0" y="0"/>
              <a:ext cx="9143640" cy="90972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42" name="Picture 8" descr="TheOhioStateUniversity-REV-Horiz-RGBHEX.png"/>
            <p:cNvPicPr/>
            <p:nvPr/>
          </p:nvPicPr>
          <p:blipFill>
            <a:blip r:embed="rId2"/>
            <a:stretch/>
          </p:blipFill>
          <p:spPr>
            <a:xfrm>
              <a:off x="307080" y="198000"/>
              <a:ext cx="3283560" cy="475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3" name="CustomShape 3"/>
          <p:cNvSpPr/>
          <p:nvPr/>
        </p:nvSpPr>
        <p:spPr>
          <a:xfrm>
            <a:off x="8183520" y="6351120"/>
            <a:ext cx="110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A3C81459-A54B-42CE-90F3-4B31B48251AC}" type="slidenum">
              <a:rPr b="0" lang="en-US" sz="1600" spc="-1" strike="noStrike">
                <a:solidFill>
                  <a:srgbClr val="636d6e"/>
                </a:solidFill>
                <a:latin typeface="Arial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bb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indent="-22824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02920">
              <a:lnSpc>
                <a:spcPct val="100000"/>
              </a:lnSpc>
              <a:spcBef>
                <a:spcPts val="34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573880" y="229680"/>
            <a:ext cx="3391920" cy="668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UNIT NAME HERE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LINE 2 AS NEEDED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5320" y="1053000"/>
            <a:ext cx="4642560" cy="635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595959"/>
                </a:solidFill>
                <a:latin typeface="Arial"/>
              </a:rPr>
              <a:t>TOPIC TITLE HERE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0" y="0"/>
            <a:ext cx="9143640" cy="909720"/>
            <a:chOff x="0" y="0"/>
            <a:chExt cx="9143640" cy="909720"/>
          </a:xfrm>
        </p:grpSpPr>
        <p:sp>
          <p:nvSpPr>
            <p:cNvPr id="85" name="CustomShape 2"/>
            <p:cNvSpPr/>
            <p:nvPr/>
          </p:nvSpPr>
          <p:spPr>
            <a:xfrm>
              <a:off x="0" y="0"/>
              <a:ext cx="9143640" cy="90972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6" name="Picture 8" descr="TheOhioStateUniversity-REV-Horiz-RGBHEX.png"/>
            <p:cNvPicPr/>
            <p:nvPr/>
          </p:nvPicPr>
          <p:blipFill>
            <a:blip r:embed="rId2"/>
            <a:stretch/>
          </p:blipFill>
          <p:spPr>
            <a:xfrm>
              <a:off x="307080" y="198000"/>
              <a:ext cx="3283560" cy="475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7" name="CustomShape 3"/>
          <p:cNvSpPr/>
          <p:nvPr/>
        </p:nvSpPr>
        <p:spPr>
          <a:xfrm>
            <a:off x="8183520" y="6351120"/>
            <a:ext cx="110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5E500DD2-5903-4709-90EC-7BA19E6D533C}" type="slidenum">
              <a:rPr b="0" lang="en-US" sz="1600" spc="-1" strike="noStrike">
                <a:solidFill>
                  <a:srgbClr val="636d6e"/>
                </a:solidFill>
                <a:latin typeface="Arial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51600" y="1734480"/>
            <a:ext cx="7193520" cy="441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ts val="8399"/>
              </a:lnSpc>
              <a:tabLst>
                <a:tab algn="l" pos="0"/>
              </a:tabLst>
            </a:pPr>
            <a:r>
              <a:rPr b="1" lang="en-US" sz="8000" spc="-1" strike="noStrike">
                <a:solidFill>
                  <a:srgbClr val="bb0000"/>
                </a:solidFill>
                <a:latin typeface="Arial"/>
              </a:rPr>
              <a:t>BIG WORD BIG PHRASE</a:t>
            </a:r>
            <a:br/>
            <a:r>
              <a:rPr b="1" lang="en-US" sz="8000" spc="-1" strike="noStrike">
                <a:solidFill>
                  <a:srgbClr val="bb0000"/>
                </a:solidFill>
                <a:latin typeface="Arial"/>
              </a:rPr>
              <a:t>SLIDE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573880" y="229680"/>
            <a:ext cx="3391920" cy="668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UNIT NAME HERE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LINE 2 AS NEEDED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"/>
          <p:cNvGrpSpPr/>
          <p:nvPr/>
        </p:nvGrpSpPr>
        <p:grpSpPr>
          <a:xfrm>
            <a:off x="0" y="0"/>
            <a:ext cx="9143640" cy="909720"/>
            <a:chOff x="0" y="0"/>
            <a:chExt cx="9143640" cy="909720"/>
          </a:xfrm>
        </p:grpSpPr>
        <p:sp>
          <p:nvSpPr>
            <p:cNvPr id="128" name="CustomShape 2"/>
            <p:cNvSpPr/>
            <p:nvPr/>
          </p:nvSpPr>
          <p:spPr>
            <a:xfrm>
              <a:off x="0" y="0"/>
              <a:ext cx="9143640" cy="90972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129" name="Picture 8" descr="TheOhioStateUniversity-REV-Horiz-RGBHEX.png"/>
            <p:cNvPicPr/>
            <p:nvPr/>
          </p:nvPicPr>
          <p:blipFill>
            <a:blip r:embed="rId2"/>
            <a:stretch/>
          </p:blipFill>
          <p:spPr>
            <a:xfrm>
              <a:off x="307080" y="198000"/>
              <a:ext cx="3283560" cy="475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3"/>
          <p:cNvSpPr/>
          <p:nvPr/>
        </p:nvSpPr>
        <p:spPr>
          <a:xfrm>
            <a:off x="8183520" y="6351120"/>
            <a:ext cx="110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056FF856-4A46-4513-9DEA-02267DBD4A1A}" type="slidenum">
              <a:rPr b="0" lang="en-US" sz="1600" spc="-1" strike="noStrike">
                <a:solidFill>
                  <a:srgbClr val="636d6e"/>
                </a:solidFill>
                <a:latin typeface="Arial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0" y="910080"/>
            <a:ext cx="9143640" cy="5947560"/>
          </a:xfrm>
          <a:prstGeom prst="rect">
            <a:avLst/>
          </a:prstGeom>
          <a:solidFill>
            <a:srgbClr val="b70f2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573880" y="242280"/>
            <a:ext cx="3391920" cy="668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UNIT NAME HERE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LINE 2 AS NEEDED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651600" y="1734480"/>
            <a:ext cx="7193520" cy="441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ts val="8399"/>
              </a:lnSpc>
              <a:tabLst>
                <a:tab algn="l" pos="0"/>
              </a:tabLst>
            </a:pPr>
            <a:r>
              <a:rPr b="1" lang="en-US" sz="8000" spc="-1" strike="noStrike">
                <a:solidFill>
                  <a:srgbClr val="ffffff"/>
                </a:solidFill>
                <a:latin typeface="Arial"/>
              </a:rPr>
              <a:t>BIG WORD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8399"/>
              </a:lnSpc>
              <a:tabLst>
                <a:tab algn="l" pos="0"/>
              </a:tabLst>
            </a:pPr>
            <a:r>
              <a:rPr b="1" lang="en-US" sz="8000" spc="-1" strike="noStrike">
                <a:solidFill>
                  <a:srgbClr val="ffffff"/>
                </a:solidFill>
                <a:latin typeface="Arial"/>
              </a:rPr>
              <a:t>BIG PHRASE</a:t>
            </a:r>
            <a:br/>
            <a:r>
              <a:rPr b="1" lang="en-US" sz="8000" spc="-1" strike="noStrike">
                <a:solidFill>
                  <a:srgbClr val="ffffff"/>
                </a:solidFill>
                <a:latin typeface="Arial"/>
              </a:rPr>
              <a:t>SLIDE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"/>
          <p:cNvGrpSpPr/>
          <p:nvPr/>
        </p:nvGrpSpPr>
        <p:grpSpPr>
          <a:xfrm>
            <a:off x="0" y="0"/>
            <a:ext cx="9143640" cy="909720"/>
            <a:chOff x="0" y="0"/>
            <a:chExt cx="9143640" cy="909720"/>
          </a:xfrm>
        </p:grpSpPr>
        <p:sp>
          <p:nvSpPr>
            <p:cNvPr id="172" name="CustomShape 2"/>
            <p:cNvSpPr/>
            <p:nvPr/>
          </p:nvSpPr>
          <p:spPr>
            <a:xfrm>
              <a:off x="0" y="0"/>
              <a:ext cx="9143640" cy="90972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173" name="Picture 8" descr="TheOhioStateUniversity-REV-Horiz-RGBHEX.png"/>
            <p:cNvPicPr/>
            <p:nvPr/>
          </p:nvPicPr>
          <p:blipFill>
            <a:blip r:embed="rId2"/>
            <a:stretch/>
          </p:blipFill>
          <p:spPr>
            <a:xfrm>
              <a:off x="307080" y="198000"/>
              <a:ext cx="3283560" cy="475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4" name="CustomShape 3"/>
          <p:cNvSpPr/>
          <p:nvPr/>
        </p:nvSpPr>
        <p:spPr>
          <a:xfrm>
            <a:off x="8183520" y="6351120"/>
            <a:ext cx="110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12FE15C1-6144-4378-A936-D9BB09943F1C}" type="slidenum">
              <a:rPr b="0" lang="en-US" sz="1600" spc="-1" strike="noStrike">
                <a:solidFill>
                  <a:srgbClr val="636d6e"/>
                </a:solidFill>
                <a:latin typeface="Arial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0" y="923760"/>
            <a:ext cx="9143640" cy="59338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fbfbf"/>
                </a:solidFill>
                <a:latin typeface="Arial"/>
              </a:rPr>
              <a:t>Full slide picture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5573880" y="229680"/>
            <a:ext cx="3391920" cy="668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UNIT NAME HERE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LINE 2 AS NEEDED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868640" y="1436040"/>
            <a:ext cx="3998520" cy="15912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91440">
              <a:lnSpc>
                <a:spcPts val="3441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bb0000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" indent="182880">
              <a:lnSpc>
                <a:spcPct val="100000"/>
              </a:lnSpc>
              <a:spcBef>
                <a:spcPts val="201"/>
              </a:spcBef>
              <a:buClr>
                <a:srgbClr val="bb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91440" indent="182880">
              <a:lnSpc>
                <a:spcPct val="100000"/>
              </a:lnSpc>
              <a:spcBef>
                <a:spcPts val="201"/>
              </a:spcBef>
              <a:buClr>
                <a:srgbClr val="bb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91440" indent="182880">
              <a:lnSpc>
                <a:spcPct val="100000"/>
              </a:lnSpc>
              <a:spcBef>
                <a:spcPts val="201"/>
              </a:spcBef>
              <a:buClr>
                <a:srgbClr val="bb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1"/>
          <p:cNvGrpSpPr/>
          <p:nvPr/>
        </p:nvGrpSpPr>
        <p:grpSpPr>
          <a:xfrm>
            <a:off x="0" y="0"/>
            <a:ext cx="9143640" cy="909720"/>
            <a:chOff x="0" y="0"/>
            <a:chExt cx="9143640" cy="909720"/>
          </a:xfrm>
        </p:grpSpPr>
        <p:sp>
          <p:nvSpPr>
            <p:cNvPr id="216" name="CustomShape 2"/>
            <p:cNvSpPr/>
            <p:nvPr/>
          </p:nvSpPr>
          <p:spPr>
            <a:xfrm>
              <a:off x="0" y="0"/>
              <a:ext cx="9143640" cy="90972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217" name="Picture 8" descr="TheOhioStateUniversity-REV-Horiz-RGBHEX.png"/>
            <p:cNvPicPr/>
            <p:nvPr/>
          </p:nvPicPr>
          <p:blipFill>
            <a:blip r:embed="rId2"/>
            <a:stretch/>
          </p:blipFill>
          <p:spPr>
            <a:xfrm>
              <a:off x="307080" y="198000"/>
              <a:ext cx="3283560" cy="475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8" name="CustomShape 3"/>
          <p:cNvSpPr/>
          <p:nvPr/>
        </p:nvSpPr>
        <p:spPr>
          <a:xfrm>
            <a:off x="8183520" y="6351120"/>
            <a:ext cx="110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81EB5EA1-C90E-40D5-B4B4-D8FC0CB6668A}" type="slidenum">
              <a:rPr b="0" lang="en-US" sz="1600" spc="-1" strike="noStrike">
                <a:solidFill>
                  <a:srgbClr val="636d6e"/>
                </a:solidFill>
                <a:latin typeface="Arial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573880" y="229680"/>
            <a:ext cx="3391920" cy="668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UNIT NAME HERE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LINE 2 AS NEEDED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880880" y="5372640"/>
            <a:ext cx="3391920" cy="1093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10000"/>
              </a:lnSpc>
              <a:tabLst>
                <a:tab algn="l" pos="0"/>
              </a:tabLst>
            </a:pPr>
            <a:r>
              <a:rPr b="0" lang="en-US" sz="2400" spc="-1" strike="noStrike" baseline="-25000">
                <a:solidFill>
                  <a:srgbClr val="404040"/>
                </a:solidFill>
                <a:latin typeface="Arial"/>
              </a:rPr>
              <a:t>– </a:t>
            </a:r>
            <a:r>
              <a:rPr b="0" lang="en-US" sz="2400" spc="-1" strike="noStrike" baseline="-25000">
                <a:solidFill>
                  <a:srgbClr val="404040"/>
                </a:solidFill>
                <a:latin typeface="Arial"/>
              </a:rPr>
              <a:t>Firstandlast Name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0000"/>
              </a:lnSpc>
              <a:tabLst>
                <a:tab algn="l" pos="0"/>
              </a:tabLst>
            </a:pPr>
            <a:r>
              <a:rPr b="0" lang="en-US" sz="1800" spc="-1" strike="noStrike" baseline="-25000">
                <a:solidFill>
                  <a:srgbClr val="666666"/>
                </a:solidFill>
                <a:latin typeface="Arial"/>
              </a:rPr>
              <a:t>   </a:t>
            </a:r>
            <a:r>
              <a:rPr b="0" lang="en-US" sz="1800" spc="-1" strike="noStrike" baseline="-25000">
                <a:solidFill>
                  <a:srgbClr val="666666"/>
                </a:solidFill>
                <a:latin typeface="Arial"/>
              </a:rPr>
              <a:t>Optional title 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944640" y="1734480"/>
            <a:ext cx="7200000" cy="3789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US" sz="6500" spc="-1" strike="noStrike">
                <a:solidFill>
                  <a:srgbClr val="bb0032"/>
                </a:solidFill>
                <a:latin typeface="Arial"/>
              </a:rPr>
              <a:t>“</a:t>
            </a:r>
            <a:r>
              <a:rPr b="0" lang="en-US" sz="6500" spc="-1" strike="noStrike">
                <a:solidFill>
                  <a:srgbClr val="bb0032"/>
                </a:solidFill>
                <a:latin typeface="Arial"/>
              </a:rPr>
              <a:t>Notable quote</a:t>
            </a:r>
            <a:br/>
            <a:r>
              <a:rPr b="0" lang="en-US" sz="6500" spc="-1" strike="noStrike">
                <a:solidFill>
                  <a:srgbClr val="bb0032"/>
                </a:solidFill>
                <a:latin typeface="Arial"/>
              </a:rPr>
              <a:t>goes right here,</a:t>
            </a:r>
            <a:br/>
            <a:r>
              <a:rPr b="0" lang="en-US" sz="6500" spc="-1" strike="noStrike">
                <a:solidFill>
                  <a:srgbClr val="bb0032"/>
                </a:solidFill>
                <a:latin typeface="Arial"/>
              </a:rPr>
              <a:t>yes right here.”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1"/>
          <p:cNvGrpSpPr/>
          <p:nvPr/>
        </p:nvGrpSpPr>
        <p:grpSpPr>
          <a:xfrm>
            <a:off x="0" y="0"/>
            <a:ext cx="9143640" cy="909720"/>
            <a:chOff x="0" y="0"/>
            <a:chExt cx="9143640" cy="909720"/>
          </a:xfrm>
        </p:grpSpPr>
        <p:sp>
          <p:nvSpPr>
            <p:cNvPr id="260" name="CustomShape 2"/>
            <p:cNvSpPr/>
            <p:nvPr/>
          </p:nvSpPr>
          <p:spPr>
            <a:xfrm>
              <a:off x="0" y="0"/>
              <a:ext cx="9143640" cy="90972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261" name="Picture 8" descr="TheOhioStateUniversity-REV-Horiz-RGBHEX.png"/>
            <p:cNvPicPr/>
            <p:nvPr/>
          </p:nvPicPr>
          <p:blipFill>
            <a:blip r:embed="rId2"/>
            <a:stretch/>
          </p:blipFill>
          <p:spPr>
            <a:xfrm>
              <a:off x="307080" y="198000"/>
              <a:ext cx="3283560" cy="475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62" name="CustomShape 3"/>
          <p:cNvSpPr/>
          <p:nvPr/>
        </p:nvSpPr>
        <p:spPr>
          <a:xfrm>
            <a:off x="8183520" y="6351120"/>
            <a:ext cx="110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9CE63245-343C-4479-A9D0-A43BC91433EB}" type="slidenum">
              <a:rPr b="0" lang="en-US" sz="1600" spc="-1" strike="noStrike">
                <a:solidFill>
                  <a:srgbClr val="636d6e"/>
                </a:solidFill>
                <a:latin typeface="Arial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0" y="923760"/>
            <a:ext cx="3883320" cy="59338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fbfbf"/>
                </a:solidFill>
                <a:latin typeface="Arial"/>
              </a:rPr>
              <a:t>½ slide picture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137480" y="1830240"/>
            <a:ext cx="470124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ts val="344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bb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indent="-22824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02920">
              <a:lnSpc>
                <a:spcPct val="100000"/>
              </a:lnSpc>
              <a:spcBef>
                <a:spcPts val="34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5573880" y="229680"/>
            <a:ext cx="3391920" cy="668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UNIT NAME HERE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LINE 2 AS NEEDED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4315320" y="1053000"/>
            <a:ext cx="4642560" cy="635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595959"/>
                </a:solidFill>
                <a:latin typeface="Arial"/>
              </a:rPr>
              <a:t>TOPIC TITLE HERE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1"/>
          <p:cNvGrpSpPr/>
          <p:nvPr/>
        </p:nvGrpSpPr>
        <p:grpSpPr>
          <a:xfrm>
            <a:off x="0" y="0"/>
            <a:ext cx="9143640" cy="909720"/>
            <a:chOff x="0" y="0"/>
            <a:chExt cx="9143640" cy="909720"/>
          </a:xfrm>
        </p:grpSpPr>
        <p:sp>
          <p:nvSpPr>
            <p:cNvPr id="305" name="CustomShape 2"/>
            <p:cNvSpPr/>
            <p:nvPr/>
          </p:nvSpPr>
          <p:spPr>
            <a:xfrm>
              <a:off x="0" y="0"/>
              <a:ext cx="9143640" cy="90972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06" name="Picture 8" descr="TheOhioStateUniversity-REV-Horiz-RGBHEX.png"/>
            <p:cNvPicPr/>
            <p:nvPr/>
          </p:nvPicPr>
          <p:blipFill>
            <a:blip r:embed="rId2"/>
            <a:stretch/>
          </p:blipFill>
          <p:spPr>
            <a:xfrm>
              <a:off x="307080" y="198000"/>
              <a:ext cx="3283560" cy="475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7" name="CustomShape 3"/>
          <p:cNvSpPr/>
          <p:nvPr/>
        </p:nvSpPr>
        <p:spPr>
          <a:xfrm>
            <a:off x="8183520" y="6351120"/>
            <a:ext cx="110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4B33D6F8-37A2-405D-B7B4-3BD4E1E17D3A}" type="slidenum">
              <a:rPr b="0" lang="en-US" sz="1600" spc="-1" strike="noStrike">
                <a:solidFill>
                  <a:srgbClr val="636d6e"/>
                </a:solidFill>
                <a:latin typeface="Arial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bb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indent="-22824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02920">
              <a:lnSpc>
                <a:spcPct val="100000"/>
              </a:lnSpc>
              <a:spcBef>
                <a:spcPts val="34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5573880" y="229680"/>
            <a:ext cx="3391920" cy="668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UNIT NAME HERE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LINE 2 AS NEEDED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4315320" y="1053000"/>
            <a:ext cx="4642560" cy="635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595959"/>
                </a:solidFill>
                <a:latin typeface="Arial"/>
              </a:rPr>
              <a:t>TOPIC TITLE HERE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1"/>
          <p:cNvGrpSpPr/>
          <p:nvPr/>
        </p:nvGrpSpPr>
        <p:grpSpPr>
          <a:xfrm>
            <a:off x="0" y="0"/>
            <a:ext cx="9143640" cy="909720"/>
            <a:chOff x="0" y="0"/>
            <a:chExt cx="9143640" cy="909720"/>
          </a:xfrm>
        </p:grpSpPr>
        <p:sp>
          <p:nvSpPr>
            <p:cNvPr id="349" name="CustomShape 2"/>
            <p:cNvSpPr/>
            <p:nvPr/>
          </p:nvSpPr>
          <p:spPr>
            <a:xfrm>
              <a:off x="0" y="0"/>
              <a:ext cx="9143640" cy="90972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50" name="Picture 8" descr="TheOhioStateUniversity-REV-Horiz-RGBHEX.png"/>
            <p:cNvPicPr/>
            <p:nvPr/>
          </p:nvPicPr>
          <p:blipFill>
            <a:blip r:embed="rId2"/>
            <a:stretch/>
          </p:blipFill>
          <p:spPr>
            <a:xfrm>
              <a:off x="307080" y="198000"/>
              <a:ext cx="3283560" cy="475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1" name="CustomShape 3"/>
          <p:cNvSpPr/>
          <p:nvPr/>
        </p:nvSpPr>
        <p:spPr>
          <a:xfrm>
            <a:off x="8183520" y="6351120"/>
            <a:ext cx="1104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fld id="{A75201C9-86E8-472D-86B1-20A6CC6ACFD8}" type="slidenum">
              <a:rPr b="0" lang="en-US" sz="1600" spc="-1" strike="noStrike">
                <a:solidFill>
                  <a:srgbClr val="636d6e"/>
                </a:solidFill>
                <a:latin typeface="Arial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747000" y="1830240"/>
            <a:ext cx="822924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bb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595959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indent="-22824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02920">
              <a:lnSpc>
                <a:spcPct val="100000"/>
              </a:lnSpc>
              <a:spcBef>
                <a:spcPts val="34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 type="body"/>
          </p:nvPr>
        </p:nvSpPr>
        <p:spPr>
          <a:xfrm>
            <a:off x="5573880" y="229680"/>
            <a:ext cx="3391920" cy="668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UNIT NAME HERE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LINE 2 AS NEEDED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6"/>
          <p:cNvSpPr>
            <a:spLocks noGrp="1"/>
          </p:cNvSpPr>
          <p:nvPr>
            <p:ph type="body"/>
          </p:nvPr>
        </p:nvSpPr>
        <p:spPr>
          <a:xfrm>
            <a:off x="4315320" y="1053000"/>
            <a:ext cx="4642560" cy="635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ts val="1641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595959"/>
                </a:solidFill>
                <a:latin typeface="Arial"/>
              </a:rPr>
              <a:t>TOPIC TITLE HERE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openweathermap.org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1413000" y="3744000"/>
            <a:ext cx="640044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CSE 5914 – Almost Grads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1413000" y="4567320"/>
            <a:ext cx="640044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Watson Weather Project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747000" y="1830240"/>
            <a:ext cx="8229240" cy="45255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Watson Assistant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Chatbot that will provide accurate weather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City and State or zip code for lookup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API integration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Open Weather Map (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hlinkClick r:id="rId1"/>
              </a:rPr>
              <a:t>https://openweathermap.org/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Free to use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Provides users w/ unique API key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5573880" y="229680"/>
            <a:ext cx="3391920" cy="66852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txBody>
          <a:bodyPr lIns="90000" rIns="90000" tIns="45000" bIns="45000">
            <a:noAutofit/>
          </a:bodyPr>
          <a:p>
            <a:pPr indent="-324000"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CSE 5914 – Almost Grads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747000" y="1830240"/>
            <a:ext cx="8229240" cy="45255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Next Steps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Addressing different use cases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slight misspellings of words (city names, “wheather”, etc.)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it going to rain in Cleveland this weekend?” vs. “What’s the high today in Phoenix?”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Accessing user’s location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User doesn’t have to specify location – “Should I wear a jacket today?”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U.S. vs. entire world feasibility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How feasible will it be to provide global weather data?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5573880" y="229680"/>
            <a:ext cx="3391920" cy="66852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txBody>
          <a:bodyPr lIns="90000" rIns="90000" tIns="45000" bIns="45000">
            <a:noAutofit/>
          </a:bodyPr>
          <a:p>
            <a:pPr indent="-324000"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CSE 5914 – Almost Grads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747000" y="1830240"/>
            <a:ext cx="8229240" cy="45255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Possible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Future Goals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Travel plans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based 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weather outlook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 the weather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forecast looks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nice in a certain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region, ask user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 they would be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interested in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Possibly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offer flight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data/prices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Information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 things to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 in the city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Provide local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restaurant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choices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Rainy = delivery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Sunny = patio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Provide local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news articles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5573880" y="229680"/>
            <a:ext cx="3391920" cy="66852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txBody>
          <a:bodyPr lIns="90000" rIns="90000" tIns="45000" bIns="45000">
            <a:noAutofit/>
          </a:bodyPr>
          <a:p>
            <a:pPr indent="-324000" algn="r">
              <a:lnSpc>
                <a:spcPts val="1641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CSE 5914 – Almost Grads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268</TotalTime>
  <Application>LibreOffice/6.4.5.2$Linux_X86_64 LibreOffice_project/40$Build-2</Application>
  <Words>37</Words>
  <Paragraphs>14</Paragraphs>
  <Company>OSU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2013-05-24T18:55:25Z</dcterms:created>
  <dc:creator>Jacquie Aberegg</dc:creator>
  <dc:description/>
  <dc:language>en-US</dc:language>
  <cp:lastModifiedBy/>
  <cp:lastPrinted>2013-08-13T14:25:08Z</cp:lastPrinted>
  <dcterms:modified xsi:type="dcterms:W3CDTF">2020-09-09T19:06:29Z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OSU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