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2"/>
  </p:notesMasterIdLst>
  <p:sldIdLst>
    <p:sldId id="256" r:id="rId5"/>
    <p:sldId id="257" r:id="rId6"/>
    <p:sldId id="265" r:id="rId7"/>
    <p:sldId id="264" r:id="rId8"/>
    <p:sldId id="258" r:id="rId9"/>
    <p:sldId id="259" r:id="rId10"/>
    <p:sldId id="260" r:id="rId1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95" autoAdjust="0"/>
  </p:normalViewPr>
  <p:slideViewPr>
    <p:cSldViewPr snapToGrid="0">
      <p:cViewPr varScale="1">
        <p:scale>
          <a:sx n="57" d="100"/>
          <a:sy n="57" d="100"/>
        </p:scale>
        <p:origin x="15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66F28-171E-417D-993E-692BD388FB89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D6BC-ABED-4BC2-B43B-FA72F7453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5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struggled wit </a:t>
            </a:r>
            <a:r>
              <a:rPr lang="en-US" dirty="0" err="1"/>
              <a:t>fligh</a:t>
            </a:r>
            <a:r>
              <a:rPr lang="en-US" dirty="0"/>
              <a:t> thing, too many results for airport code, demo of what happened there, and then </a:t>
            </a:r>
            <a:r>
              <a:rPr lang="en-US" dirty="0" err="1"/>
              <a:t>hwth</a:t>
            </a:r>
            <a:r>
              <a:rPr lang="en-US" dirty="0"/>
              <a:t> </a:t>
            </a:r>
            <a:r>
              <a:rPr lang="en-US" dirty="0" err="1"/>
              <a:t>hdigh</a:t>
            </a:r>
            <a:r>
              <a:rPr lang="en-US" dirty="0"/>
              <a:t> </a:t>
            </a:r>
            <a:r>
              <a:rPr lang="en-US" dirty="0" err="1"/>
              <a:t>thj</a:t>
            </a:r>
            <a:r>
              <a:rPr lang="en-US" dirty="0"/>
              <a:t> ji, final have all weather stuff working perfectly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D6BC-ABED-4BC2-B43B-FA72F7453A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5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struggled wit </a:t>
            </a:r>
            <a:r>
              <a:rPr lang="en-US" dirty="0" err="1"/>
              <a:t>fligh</a:t>
            </a:r>
            <a:r>
              <a:rPr lang="en-US" dirty="0"/>
              <a:t> thing, too many results for airport code, demo of what happened there, and then </a:t>
            </a:r>
            <a:r>
              <a:rPr lang="en-US" dirty="0" err="1"/>
              <a:t>hwth</a:t>
            </a:r>
            <a:r>
              <a:rPr lang="en-US" dirty="0"/>
              <a:t> </a:t>
            </a:r>
            <a:r>
              <a:rPr lang="en-US" dirty="0" err="1"/>
              <a:t>hdigh</a:t>
            </a:r>
            <a:r>
              <a:rPr lang="en-US" dirty="0"/>
              <a:t> </a:t>
            </a:r>
            <a:r>
              <a:rPr lang="en-US" dirty="0" err="1"/>
              <a:t>thj</a:t>
            </a:r>
            <a:r>
              <a:rPr lang="en-US" dirty="0"/>
              <a:t> ji, final have all weather stuff working perfectly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D6BC-ABED-4BC2-B43B-FA72F7453A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7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struggled wit </a:t>
            </a:r>
            <a:r>
              <a:rPr lang="en-US" dirty="0" err="1"/>
              <a:t>fligh</a:t>
            </a:r>
            <a:r>
              <a:rPr lang="en-US" dirty="0"/>
              <a:t> thing, too many results for airport code, demo of what happened there, and then </a:t>
            </a:r>
            <a:r>
              <a:rPr lang="en-US" dirty="0" err="1"/>
              <a:t>hwth</a:t>
            </a:r>
            <a:r>
              <a:rPr lang="en-US" dirty="0"/>
              <a:t> </a:t>
            </a:r>
            <a:r>
              <a:rPr lang="en-US" dirty="0" err="1"/>
              <a:t>hdigh</a:t>
            </a:r>
            <a:r>
              <a:rPr lang="en-US" dirty="0"/>
              <a:t> </a:t>
            </a:r>
            <a:r>
              <a:rPr lang="en-US" dirty="0" err="1"/>
              <a:t>thj</a:t>
            </a:r>
            <a:r>
              <a:rPr lang="en-US" dirty="0"/>
              <a:t> ji, final have all weather stuff working perfectly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D6BC-ABED-4BC2-B43B-FA72F7453A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39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struggled wit </a:t>
            </a:r>
            <a:r>
              <a:rPr lang="en-US" dirty="0" err="1"/>
              <a:t>fligh</a:t>
            </a:r>
            <a:r>
              <a:rPr lang="en-US" dirty="0"/>
              <a:t> thing, too many results for airport code, demo of what happened there, and then </a:t>
            </a:r>
            <a:r>
              <a:rPr lang="en-US" dirty="0" err="1"/>
              <a:t>hwth</a:t>
            </a:r>
            <a:r>
              <a:rPr lang="en-US" dirty="0"/>
              <a:t> </a:t>
            </a:r>
            <a:r>
              <a:rPr lang="en-US" dirty="0" err="1"/>
              <a:t>hdigh</a:t>
            </a:r>
            <a:r>
              <a:rPr lang="en-US" dirty="0"/>
              <a:t> </a:t>
            </a:r>
            <a:r>
              <a:rPr lang="en-US" dirty="0" err="1"/>
              <a:t>thj</a:t>
            </a:r>
            <a:r>
              <a:rPr lang="en-US" dirty="0"/>
              <a:t> ji, final have all weather stuff working perfectly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D6BC-ABED-4BC2-B43B-FA72F7453A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0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struggled wit </a:t>
            </a:r>
            <a:r>
              <a:rPr lang="en-US" dirty="0" err="1"/>
              <a:t>fligh</a:t>
            </a:r>
            <a:r>
              <a:rPr lang="en-US" dirty="0"/>
              <a:t> thing, too many results for airport code, demo of what happened there, and then </a:t>
            </a:r>
            <a:r>
              <a:rPr lang="en-US" dirty="0" err="1"/>
              <a:t>hwth</a:t>
            </a:r>
            <a:r>
              <a:rPr lang="en-US" dirty="0"/>
              <a:t> </a:t>
            </a:r>
            <a:r>
              <a:rPr lang="en-US" dirty="0" err="1"/>
              <a:t>hdigh</a:t>
            </a:r>
            <a:r>
              <a:rPr lang="en-US" dirty="0"/>
              <a:t> </a:t>
            </a:r>
            <a:r>
              <a:rPr lang="en-US" dirty="0" err="1"/>
              <a:t>thj</a:t>
            </a:r>
            <a:r>
              <a:rPr lang="en-US" dirty="0"/>
              <a:t> ji, final have all weather stuff working perfectly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D6BC-ABED-4BC2-B43B-FA72F7453A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78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D6BC-ABED-4BC2-B43B-FA72F7453A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74320"/>
            <a:ext cx="9142920" cy="2961720"/>
          </a:xfrm>
          <a:prstGeom prst="rect">
            <a:avLst/>
          </a:prstGeom>
          <a:solidFill>
            <a:srgbClr val="B70F20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" name="Picture 8" descr="TheOhioStateUniversity-Horiz-RGBHEX.png"/>
          <p:cNvPicPr/>
          <p:nvPr/>
        </p:nvPicPr>
        <p:blipFill>
          <a:blip r:embed="rId14"/>
          <a:stretch/>
        </p:blipFill>
        <p:spPr>
          <a:xfrm>
            <a:off x="1365120" y="1600200"/>
            <a:ext cx="6423120" cy="9302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"/>
          <p:cNvGrpSpPr/>
          <p:nvPr/>
        </p:nvGrpSpPr>
        <p:grpSpPr>
          <a:xfrm>
            <a:off x="0" y="0"/>
            <a:ext cx="9142920" cy="909000"/>
            <a:chOff x="0" y="0"/>
            <a:chExt cx="9142920" cy="909000"/>
          </a:xfrm>
        </p:grpSpPr>
        <p:sp>
          <p:nvSpPr>
            <p:cNvPr id="41" name="CustomShape 2"/>
            <p:cNvSpPr/>
            <p:nvPr/>
          </p:nvSpPr>
          <p:spPr>
            <a:xfrm>
              <a:off x="0" y="0"/>
              <a:ext cx="9142920" cy="909000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42" name="Picture 8" descr="TheOhioStateUniversity-REV-Horiz-RGBHEX.png"/>
            <p:cNvPicPr/>
            <p:nvPr/>
          </p:nvPicPr>
          <p:blipFill>
            <a:blip r:embed="rId14"/>
            <a:stretch/>
          </p:blipFill>
          <p:spPr>
            <a:xfrm>
              <a:off x="307080" y="198000"/>
              <a:ext cx="3282840" cy="47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3" name="CustomShape 3"/>
          <p:cNvSpPr/>
          <p:nvPr/>
        </p:nvSpPr>
        <p:spPr>
          <a:xfrm>
            <a:off x="8183520" y="6351120"/>
            <a:ext cx="110484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9CA11443-52FA-471C-883A-04F048B5AF99}" type="slidenum">
              <a:rPr lang="en-US" sz="1600" b="0" strike="noStrike" spc="-1">
                <a:solidFill>
                  <a:srgbClr val="636D6E"/>
                </a:solidFill>
                <a:latin typeface="Arial"/>
                <a:ea typeface="DejaVu Sans"/>
              </a:rPr>
              <a:t>‹#›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0" y="0"/>
            <a:ext cx="9142920" cy="909000"/>
            <a:chOff x="0" y="0"/>
            <a:chExt cx="9142920" cy="909000"/>
          </a:xfrm>
        </p:grpSpPr>
        <p:sp>
          <p:nvSpPr>
            <p:cNvPr id="83" name="CustomShape 2"/>
            <p:cNvSpPr/>
            <p:nvPr/>
          </p:nvSpPr>
          <p:spPr>
            <a:xfrm>
              <a:off x="0" y="0"/>
              <a:ext cx="9142920" cy="909000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84" name="Picture 8" descr="TheOhioStateUniversity-REV-Horiz-RGBHEX.png"/>
            <p:cNvPicPr/>
            <p:nvPr/>
          </p:nvPicPr>
          <p:blipFill>
            <a:blip r:embed="rId14"/>
            <a:stretch/>
          </p:blipFill>
          <p:spPr>
            <a:xfrm>
              <a:off x="307080" y="198000"/>
              <a:ext cx="3282840" cy="47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5" name="CustomShape 3"/>
          <p:cNvSpPr/>
          <p:nvPr/>
        </p:nvSpPr>
        <p:spPr>
          <a:xfrm>
            <a:off x="8183520" y="6351120"/>
            <a:ext cx="110484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6DD935FF-EDDA-47DC-B649-1AA955911870}" type="slidenum">
              <a:rPr lang="en-US" sz="1600" b="0" strike="noStrike" spc="-1">
                <a:solidFill>
                  <a:srgbClr val="636D6E"/>
                </a:solidFill>
                <a:latin typeface="Arial"/>
                <a:ea typeface="DejaVu Sans"/>
              </a:rPr>
              <a:t>‹#›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"/>
          <p:cNvGrpSpPr/>
          <p:nvPr/>
        </p:nvGrpSpPr>
        <p:grpSpPr>
          <a:xfrm>
            <a:off x="0" y="0"/>
            <a:ext cx="9142920" cy="909000"/>
            <a:chOff x="0" y="0"/>
            <a:chExt cx="9142920" cy="909000"/>
          </a:xfrm>
        </p:grpSpPr>
        <p:sp>
          <p:nvSpPr>
            <p:cNvPr id="125" name="CustomShape 2"/>
            <p:cNvSpPr/>
            <p:nvPr/>
          </p:nvSpPr>
          <p:spPr>
            <a:xfrm>
              <a:off x="0" y="0"/>
              <a:ext cx="9142920" cy="909000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126" name="Picture 8" descr="TheOhioStateUniversity-REV-Horiz-RGBHEX.png"/>
            <p:cNvPicPr/>
            <p:nvPr/>
          </p:nvPicPr>
          <p:blipFill>
            <a:blip r:embed="rId14"/>
            <a:stretch/>
          </p:blipFill>
          <p:spPr>
            <a:xfrm>
              <a:off x="307080" y="198000"/>
              <a:ext cx="3282840" cy="47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7" name="CustomShape 3"/>
          <p:cNvSpPr/>
          <p:nvPr/>
        </p:nvSpPr>
        <p:spPr>
          <a:xfrm>
            <a:off x="8183520" y="6351120"/>
            <a:ext cx="110484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33EAE929-EF6B-4633-A986-C5CEC4307628}" type="slidenum">
              <a:rPr lang="en-US" sz="1600" b="0" strike="noStrike" spc="-1">
                <a:solidFill>
                  <a:srgbClr val="636D6E"/>
                </a:solidFill>
                <a:latin typeface="Arial"/>
                <a:ea typeface="DejaVu Sans"/>
              </a:rPr>
              <a:t>‹#›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413000" y="3744000"/>
            <a:ext cx="6399720" cy="8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413000" y="4567320"/>
            <a:ext cx="6399720" cy="8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Watson Weather Project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John Herwig, Luke Swint, Holland Clarke 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740" y="1881807"/>
            <a:ext cx="8228520" cy="45248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eb app with ability to assist with planning through the communication of a Watson Assistant</a:t>
            </a: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App Evolution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Weather app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Weather with trip suggestions (flight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Weather with restaurant suggestions (yelp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 Major Pieces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Weather Portion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Restaurant Portion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573880" y="229680"/>
            <a:ext cx="3391200" cy="667800"/>
          </a:xfrm>
          <a:prstGeom prst="rect">
            <a:avLst/>
          </a:prstGeom>
          <a:noFill/>
          <a:ln>
            <a:solidFill>
              <a:srgbClr val="BB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ts val="1641"/>
              </a:lnSpc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02270048-22EA-4F4C-A339-E4C595CC5D29}"/>
              </a:ext>
            </a:extLst>
          </p:cNvPr>
          <p:cNvSpPr/>
          <p:nvPr/>
        </p:nvSpPr>
        <p:spPr>
          <a:xfrm>
            <a:off x="457740" y="1097307"/>
            <a:ext cx="4628586" cy="667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600" b="1" strike="noStrike" spc="-1" dirty="0">
                <a:latin typeface="Arial"/>
              </a:rPr>
              <a:t>Our 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740" y="1881807"/>
            <a:ext cx="3847508" cy="45248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48000" lvl="2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Weather Portion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Given location info, 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Chatbot provides weather data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Connected to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OpenWeatherMap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API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573880" y="229680"/>
            <a:ext cx="3391200" cy="667800"/>
          </a:xfrm>
          <a:prstGeom prst="rect">
            <a:avLst/>
          </a:prstGeom>
          <a:noFill/>
          <a:ln>
            <a:solidFill>
              <a:srgbClr val="BB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ts val="1641"/>
              </a:lnSpc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02270048-22EA-4F4C-A339-E4C595CC5D29}"/>
              </a:ext>
            </a:extLst>
          </p:cNvPr>
          <p:cNvSpPr/>
          <p:nvPr/>
        </p:nvSpPr>
        <p:spPr>
          <a:xfrm>
            <a:off x="457740" y="1097307"/>
            <a:ext cx="4628586" cy="667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600" b="1" strike="noStrike" spc="-1" dirty="0">
                <a:latin typeface="Arial"/>
              </a:rPr>
              <a:t>Our Application</a:t>
            </a:r>
          </a:p>
        </p:txBody>
      </p:sp>
      <p:pic>
        <p:nvPicPr>
          <p:cNvPr id="5" name="Google Shape;69;p15">
            <a:extLst>
              <a:ext uri="{FF2B5EF4-FFF2-40B4-BE49-F238E27FC236}">
                <a16:creationId xmlns:a16="http://schemas.microsoft.com/office/drawing/2014/main" id="{53E4BDE6-C52E-414C-A5D0-3E14AE96BC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753" y="2144949"/>
            <a:ext cx="3847507" cy="3615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302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740" y="1881807"/>
            <a:ext cx="3946992" cy="45248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48000" lvl="2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Restaurant Portion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Using location/weather date, Chatbot provides a location suggestion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Connected to Yelp API</a:t>
            </a:r>
          </a:p>
          <a:p>
            <a:pPr marL="1346760" lvl="4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573880" y="229680"/>
            <a:ext cx="3391200" cy="667800"/>
          </a:xfrm>
          <a:prstGeom prst="rect">
            <a:avLst/>
          </a:prstGeom>
          <a:noFill/>
          <a:ln>
            <a:solidFill>
              <a:srgbClr val="BB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ts val="1641"/>
              </a:lnSpc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02270048-22EA-4F4C-A339-E4C595CC5D29}"/>
              </a:ext>
            </a:extLst>
          </p:cNvPr>
          <p:cNvSpPr/>
          <p:nvPr/>
        </p:nvSpPr>
        <p:spPr>
          <a:xfrm>
            <a:off x="457740" y="1097307"/>
            <a:ext cx="4628586" cy="667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600" b="1" strike="noStrike" spc="-1" dirty="0">
                <a:latin typeface="Arial"/>
              </a:rPr>
              <a:t>Our Application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7FB390-22FA-4E27-8BDE-861F957EF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270" y="2192473"/>
            <a:ext cx="3835125" cy="390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3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67847" y="1779473"/>
            <a:ext cx="8228520" cy="4710537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Properly Working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Website is successfully deployed to Heroku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Attractive UI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Watson assistant provides all weather info!</a:t>
            </a: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Roadblocks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City Specification w/ weather info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Flight API – location specification &amp; parsing results</a:t>
            </a:r>
          </a:p>
          <a:p>
            <a:pPr marL="1562400" lvl="4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Further investigation during demo</a:t>
            </a:r>
          </a:p>
        </p:txBody>
      </p:sp>
      <p:sp>
        <p:nvSpPr>
          <p:cNvPr id="171" name="CustomShape 2"/>
          <p:cNvSpPr/>
          <p:nvPr/>
        </p:nvSpPr>
        <p:spPr>
          <a:xfrm>
            <a:off x="5573880" y="229680"/>
            <a:ext cx="3391200" cy="667800"/>
          </a:xfrm>
          <a:prstGeom prst="rect">
            <a:avLst/>
          </a:prstGeom>
          <a:noFill/>
          <a:ln>
            <a:solidFill>
              <a:srgbClr val="BB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ts val="1641"/>
              </a:lnSpc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5BB0B119-5F89-43D7-887B-F23A6401CF92}"/>
              </a:ext>
            </a:extLst>
          </p:cNvPr>
          <p:cNvSpPr/>
          <p:nvPr/>
        </p:nvSpPr>
        <p:spPr>
          <a:xfrm>
            <a:off x="457740" y="1097307"/>
            <a:ext cx="4628586" cy="667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600" b="1" strike="noStrike" spc="-1" dirty="0">
                <a:latin typeface="Arial"/>
              </a:rPr>
              <a:t>Progress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08862" y="1765107"/>
            <a:ext cx="8228520" cy="5329023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48000" lvl="2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If Yelp API can be successfully connected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Restaurants near by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Recommendations based on weather in are</a:t>
            </a:r>
          </a:p>
          <a:p>
            <a:pPr marL="648000" lvl="2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If time constraints restrict Yelp API implementation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Add dialog to Chatbot to understand different word phrasing and mistypes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Add extra weather information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Refine the appearance of the web application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</a:rPr>
              <a:t>Auto-populating user location </a:t>
            </a:r>
            <a:endParaRPr lang="en-US" sz="2400" spc="-1" dirty="0"/>
          </a:p>
        </p:txBody>
      </p:sp>
      <p:sp>
        <p:nvSpPr>
          <p:cNvPr id="173" name="CustomShape 2"/>
          <p:cNvSpPr/>
          <p:nvPr/>
        </p:nvSpPr>
        <p:spPr>
          <a:xfrm>
            <a:off x="5573880" y="229680"/>
            <a:ext cx="3391200" cy="667800"/>
          </a:xfrm>
          <a:prstGeom prst="rect">
            <a:avLst/>
          </a:prstGeom>
          <a:noFill/>
          <a:ln>
            <a:solidFill>
              <a:srgbClr val="BB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ts val="1641"/>
              </a:lnSpc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24AE5045-FB48-4029-8320-9AB3C597E89F}"/>
              </a:ext>
            </a:extLst>
          </p:cNvPr>
          <p:cNvSpPr/>
          <p:nvPr/>
        </p:nvSpPr>
        <p:spPr>
          <a:xfrm>
            <a:off x="457740" y="1097307"/>
            <a:ext cx="5116140" cy="667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600" b="1" strike="noStrike" spc="-1" dirty="0">
                <a:latin typeface="Arial"/>
              </a:rPr>
              <a:t>Final Timebox Goals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409120" y="3258360"/>
            <a:ext cx="4426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latin typeface="Arial"/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513</TotalTime>
  <Words>375</Words>
  <Application>Microsoft Office PowerPoint</Application>
  <PresentationFormat>On-screen Show (4:3)</PresentationFormat>
  <Paragraphs>55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Jacquie Aberegg</dc:creator>
  <dc:description/>
  <cp:lastModifiedBy>Swint, Luke</cp:lastModifiedBy>
  <cp:revision>34</cp:revision>
  <cp:lastPrinted>2013-08-13T14:25:08Z</cp:lastPrinted>
  <dcterms:created xsi:type="dcterms:W3CDTF">2013-05-24T18:55:25Z</dcterms:created>
  <dcterms:modified xsi:type="dcterms:W3CDTF">2020-11-12T17:08:09Z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OSU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