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4879-5225-45DD-B419-EC4981BA7D49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A604-AB24-450A-A6E0-9E5654E44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4879-5225-45DD-B419-EC4981BA7D49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A604-AB24-450A-A6E0-9E5654E44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4879-5225-45DD-B419-EC4981BA7D49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A604-AB24-450A-A6E0-9E5654E44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4879-5225-45DD-B419-EC4981BA7D49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A604-AB24-450A-A6E0-9E5654E44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4879-5225-45DD-B419-EC4981BA7D49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A604-AB24-450A-A6E0-9E5654E44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4879-5225-45DD-B419-EC4981BA7D49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A604-AB24-450A-A6E0-9E5654E44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4879-5225-45DD-B419-EC4981BA7D49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A604-AB24-450A-A6E0-9E5654E44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4879-5225-45DD-B419-EC4981BA7D49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A604-AB24-450A-A6E0-9E5654E44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4879-5225-45DD-B419-EC4981BA7D49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A604-AB24-450A-A6E0-9E5654E44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4879-5225-45DD-B419-EC4981BA7D49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A604-AB24-450A-A6E0-9E5654E44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4879-5225-45DD-B419-EC4981BA7D49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A604-AB24-450A-A6E0-9E5654E44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4879-5225-45DD-B419-EC4981BA7D49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A604-AB24-450A-A6E0-9E5654E44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228600"/>
            <a:ext cx="1752600" cy="3581400"/>
            <a:chOff x="1066800" y="685800"/>
            <a:chExt cx="1752600" cy="2971800"/>
          </a:xfrm>
        </p:grpSpPr>
        <p:sp>
          <p:nvSpPr>
            <p:cNvPr id="5" name="Rectangle 4"/>
            <p:cNvSpPr/>
            <p:nvPr/>
          </p:nvSpPr>
          <p:spPr>
            <a:xfrm>
              <a:off x="1066800" y="685800"/>
              <a:ext cx="1752600" cy="2971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 smtClean="0"/>
                <a:t>UserID</a:t>
              </a:r>
              <a:endParaRPr lang="en-US" dirty="0" smtClean="0"/>
            </a:p>
            <a:p>
              <a:r>
                <a:rPr lang="en-US" dirty="0" smtClean="0"/>
                <a:t>Name</a:t>
              </a:r>
            </a:p>
            <a:p>
              <a:r>
                <a:rPr lang="en-US" dirty="0" smtClean="0"/>
                <a:t>Address</a:t>
              </a:r>
            </a:p>
            <a:p>
              <a:r>
                <a:rPr lang="en-US" dirty="0" smtClean="0"/>
                <a:t>City</a:t>
              </a:r>
            </a:p>
            <a:p>
              <a:r>
                <a:rPr lang="en-US" dirty="0" smtClean="0"/>
                <a:t>State</a:t>
              </a:r>
            </a:p>
            <a:p>
              <a:r>
                <a:rPr lang="en-US" dirty="0" smtClean="0"/>
                <a:t>Zip</a:t>
              </a:r>
            </a:p>
            <a:p>
              <a:r>
                <a:rPr lang="en-US" dirty="0" smtClean="0"/>
                <a:t>Phone</a:t>
              </a:r>
            </a:p>
            <a:p>
              <a:r>
                <a:rPr lang="en-US" dirty="0" smtClean="0"/>
                <a:t>Email</a:t>
              </a:r>
              <a:endParaRPr lang="en-US" dirty="0" smtClean="0"/>
            </a:p>
            <a:p>
              <a:r>
                <a:rPr lang="en-US" dirty="0" smtClean="0"/>
                <a:t>Date of Birth</a:t>
              </a:r>
            </a:p>
            <a:p>
              <a:r>
                <a:rPr lang="en-US" dirty="0" smtClean="0"/>
                <a:t>Password</a:t>
              </a:r>
            </a:p>
            <a:p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6800" y="685801"/>
              <a:ext cx="1752600" cy="2529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77000" y="228600"/>
            <a:ext cx="1752600" cy="3505200"/>
            <a:chOff x="1066800" y="685800"/>
            <a:chExt cx="1752600" cy="2971800"/>
          </a:xfrm>
        </p:grpSpPr>
        <p:sp>
          <p:nvSpPr>
            <p:cNvPr id="8" name="Rectangle 7"/>
            <p:cNvSpPr/>
            <p:nvPr/>
          </p:nvSpPr>
          <p:spPr>
            <a:xfrm>
              <a:off x="1066800" y="685800"/>
              <a:ext cx="1752600" cy="2971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VIN</a:t>
              </a:r>
            </a:p>
            <a:p>
              <a:r>
                <a:rPr lang="en-US" dirty="0" smtClean="0"/>
                <a:t>Make</a:t>
              </a:r>
            </a:p>
            <a:p>
              <a:r>
                <a:rPr lang="en-US" dirty="0" smtClean="0"/>
                <a:t>Model</a:t>
              </a:r>
            </a:p>
            <a:p>
              <a:r>
                <a:rPr lang="en-US" dirty="0" smtClean="0"/>
                <a:t>Year</a:t>
              </a:r>
              <a:endParaRPr lang="en-US" dirty="0" smtClean="0"/>
            </a:p>
            <a:p>
              <a:r>
                <a:rPr lang="en-US" dirty="0" smtClean="0"/>
                <a:t>Mileage</a:t>
              </a:r>
            </a:p>
            <a:p>
              <a:r>
                <a:rPr lang="en-US" dirty="0" smtClean="0"/>
                <a:t>Color</a:t>
              </a:r>
            </a:p>
            <a:p>
              <a:r>
                <a:rPr lang="en-US" dirty="0" smtClean="0"/>
                <a:t>Description</a:t>
              </a:r>
            </a:p>
            <a:p>
              <a:r>
                <a:rPr lang="en-US" dirty="0" err="1" smtClean="0"/>
                <a:t>Refurb</a:t>
              </a:r>
              <a:r>
                <a:rPr lang="en-US" dirty="0" smtClean="0"/>
                <a:t> Type</a:t>
              </a:r>
            </a:p>
            <a:p>
              <a:r>
                <a:rPr lang="en-US" dirty="0" err="1" smtClean="0"/>
                <a:t>UserID</a:t>
              </a:r>
              <a:endParaRPr lang="en-US" dirty="0" smtClean="0"/>
            </a:p>
            <a:p>
              <a:r>
                <a:rPr lang="en-US" dirty="0" smtClean="0"/>
                <a:t>Picture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685800"/>
              <a:ext cx="17526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2000" y="3429000"/>
            <a:ext cx="1752600" cy="3276600"/>
            <a:chOff x="1066800" y="685800"/>
            <a:chExt cx="1752600" cy="2971800"/>
          </a:xfrm>
        </p:grpSpPr>
        <p:sp>
          <p:nvSpPr>
            <p:cNvPr id="11" name="Rectangle 10"/>
            <p:cNvSpPr/>
            <p:nvPr/>
          </p:nvSpPr>
          <p:spPr>
            <a:xfrm>
              <a:off x="1066800" y="685800"/>
              <a:ext cx="1752600" cy="2971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 smtClean="0"/>
                <a:t>ListingID</a:t>
              </a:r>
              <a:endParaRPr lang="en-US" dirty="0" smtClean="0"/>
            </a:p>
            <a:p>
              <a:r>
                <a:rPr lang="en-US" dirty="0" smtClean="0"/>
                <a:t>VIN</a:t>
              </a:r>
            </a:p>
            <a:p>
              <a:r>
                <a:rPr lang="en-US" dirty="0" smtClean="0"/>
                <a:t>Start </a:t>
              </a:r>
              <a:r>
                <a:rPr lang="en-US" dirty="0" err="1" smtClean="0"/>
                <a:t>DateTime</a:t>
              </a:r>
              <a:endParaRPr lang="en-US" dirty="0" smtClean="0"/>
            </a:p>
            <a:p>
              <a:r>
                <a:rPr lang="en-US" dirty="0" smtClean="0"/>
                <a:t>End </a:t>
              </a:r>
              <a:r>
                <a:rPr lang="en-US" dirty="0" err="1" smtClean="0"/>
                <a:t>DateTime</a:t>
              </a:r>
              <a:endParaRPr lang="en-US" dirty="0" smtClean="0"/>
            </a:p>
            <a:p>
              <a:r>
                <a:rPr lang="en-US" dirty="0" smtClean="0"/>
                <a:t>Purchase Price</a:t>
              </a:r>
            </a:p>
            <a:p>
              <a:r>
                <a:rPr lang="en-US" dirty="0" smtClean="0"/>
                <a:t>Reserve Price</a:t>
              </a:r>
            </a:p>
            <a:p>
              <a:r>
                <a:rPr lang="en-US" dirty="0" err="1" smtClean="0"/>
                <a:t>IsAuction</a:t>
              </a:r>
              <a:endParaRPr lang="en-US" dirty="0" smtClean="0"/>
            </a:p>
            <a:p>
              <a:r>
                <a:rPr lang="en-US" dirty="0" err="1" smtClean="0"/>
                <a:t>BuyerWinnerID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800" y="685800"/>
              <a:ext cx="1752600" cy="345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Listing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57400" y="4038600"/>
            <a:ext cx="1752600" cy="2514600"/>
            <a:chOff x="1066800" y="685800"/>
            <a:chExt cx="1752600" cy="2971800"/>
          </a:xfrm>
        </p:grpSpPr>
        <p:sp>
          <p:nvSpPr>
            <p:cNvPr id="14" name="Rectangle 13"/>
            <p:cNvSpPr/>
            <p:nvPr/>
          </p:nvSpPr>
          <p:spPr>
            <a:xfrm>
              <a:off x="1066800" y="685800"/>
              <a:ext cx="1752600" cy="2971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 smtClean="0"/>
                <a:t>BidID</a:t>
              </a:r>
              <a:endParaRPr lang="en-US" dirty="0" smtClean="0"/>
            </a:p>
            <a:p>
              <a:r>
                <a:rPr lang="en-US" dirty="0" err="1" smtClean="0"/>
                <a:t>UserID</a:t>
              </a:r>
              <a:endParaRPr lang="en-US" dirty="0" smtClean="0"/>
            </a:p>
            <a:p>
              <a:r>
                <a:rPr lang="en-US" dirty="0" err="1" smtClean="0"/>
                <a:t>Datetime</a:t>
              </a:r>
              <a:endParaRPr lang="en-US" dirty="0" smtClean="0"/>
            </a:p>
            <a:p>
              <a:r>
                <a:rPr lang="en-US" dirty="0" smtClean="0"/>
                <a:t>Amount</a:t>
              </a:r>
            </a:p>
            <a:p>
              <a:r>
                <a:rPr lang="en-US" dirty="0" smtClean="0"/>
                <a:t>Listing ID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6800" y="685800"/>
              <a:ext cx="17526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Bid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43000" y="3810000"/>
            <a:ext cx="914400" cy="1703614"/>
            <a:chOff x="1143000" y="3115875"/>
            <a:chExt cx="914400" cy="2446726"/>
          </a:xfrm>
        </p:grpSpPr>
        <p:cxnSp>
          <p:nvCxnSpPr>
            <p:cNvPr id="19" name="Shape 18"/>
            <p:cNvCxnSpPr>
              <a:stCxn id="5" idx="2"/>
              <a:endCxn id="14" idx="1"/>
            </p:cNvCxnSpPr>
            <p:nvPr/>
          </p:nvCxnSpPr>
          <p:spPr>
            <a:xfrm rot="16200000" flipH="1">
              <a:off x="628427" y="3820948"/>
              <a:ext cx="2134046" cy="7239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752600" y="5043056"/>
              <a:ext cx="304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752600" y="5334001"/>
              <a:ext cx="3048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43000" y="3352800"/>
              <a:ext cx="38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hape 27"/>
          <p:cNvCxnSpPr>
            <a:stCxn id="5" idx="3"/>
            <a:endCxn id="8" idx="1"/>
          </p:cNvCxnSpPr>
          <p:nvPr/>
        </p:nvCxnSpPr>
        <p:spPr>
          <a:xfrm flipV="1">
            <a:off x="2209800" y="1981200"/>
            <a:ext cx="4267200" cy="38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324100" y="20193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72200" y="19812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172200" y="17526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400800" y="3810000"/>
            <a:ext cx="914400" cy="1524000"/>
            <a:chOff x="1143000" y="3200400"/>
            <a:chExt cx="914400" cy="2133600"/>
          </a:xfrm>
          <a:scene3d>
            <a:camera prst="orthographicFront">
              <a:rot lat="0" lon="10799999" rev="0"/>
            </a:camera>
            <a:lightRig rig="threePt" dir="t"/>
          </a:scene3d>
        </p:grpSpPr>
        <p:cxnSp>
          <p:nvCxnSpPr>
            <p:cNvPr id="51" name="Shape 50"/>
            <p:cNvCxnSpPr/>
            <p:nvPr/>
          </p:nvCxnSpPr>
          <p:spPr>
            <a:xfrm rot="16200000" flipH="1">
              <a:off x="762000" y="3771900"/>
              <a:ext cx="1866900" cy="7239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752600" y="4876800"/>
              <a:ext cx="304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752600" y="5105400"/>
              <a:ext cx="3048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43000" y="3352800"/>
              <a:ext cx="38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3581400" y="-762000"/>
            <a:ext cx="914400" cy="5410200"/>
            <a:chOff x="1143000" y="3352800"/>
            <a:chExt cx="914400" cy="5410200"/>
          </a:xfrm>
          <a:scene3d>
            <a:camera prst="orthographicFront">
              <a:rot lat="0" lon="10799977" rev="5400000"/>
            </a:camera>
            <a:lightRig rig="threePt" dir="t"/>
          </a:scene3d>
        </p:grpSpPr>
        <p:cxnSp>
          <p:nvCxnSpPr>
            <p:cNvPr id="56" name="Shape 55"/>
            <p:cNvCxnSpPr/>
            <p:nvPr/>
          </p:nvCxnSpPr>
          <p:spPr>
            <a:xfrm rot="16200000" flipH="1">
              <a:off x="161925" y="6429375"/>
              <a:ext cx="3067050" cy="7239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1752600" y="8011886"/>
              <a:ext cx="304800" cy="250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752600" y="8387443"/>
              <a:ext cx="304800" cy="375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143000" y="3352800"/>
              <a:ext cx="38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>
            <a:stCxn id="14" idx="3"/>
          </p:cNvCxnSpPr>
          <p:nvPr/>
        </p:nvCxnSpPr>
        <p:spPr>
          <a:xfrm>
            <a:off x="3810000" y="5295900"/>
            <a:ext cx="762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10000" y="51054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810000" y="53340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305300" y="5295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45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The University of Alabama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Shane Givens</dc:creator>
  <cp:lastModifiedBy>Shane Givens</cp:lastModifiedBy>
  <cp:revision>10</cp:revision>
  <dcterms:created xsi:type="dcterms:W3CDTF">2011-03-30T23:05:12Z</dcterms:created>
  <dcterms:modified xsi:type="dcterms:W3CDTF">2011-04-08T00:16:28Z</dcterms:modified>
</cp:coreProperties>
</file>