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72" r:id="rId9"/>
    <p:sldId id="268" r:id="rId10"/>
    <p:sldId id="273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9/21/2017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9/21/2017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9/21/2017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upal.org/node/2374175" TargetMode="External"/><Relationship Id="rId2" Type="http://schemas.openxmlformats.org/officeDocument/2006/relationships/hyperlink" Target="https://www.acquia.com/resources/case-study/fema-rebuilt-deliver-powerful-user-experi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bitsecondal/fastweb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 A Web Application without Coding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Kenny Robinson</a:t>
            </a:r>
            <a:br>
              <a:rPr lang="en-US" dirty="0"/>
            </a:b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0"/>
            <a:ext cx="5261317" cy="336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752600"/>
            <a:ext cx="697792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457200"/>
            <a:ext cx="9144000" cy="1143000"/>
          </a:xfrm>
        </p:spPr>
        <p:txBody>
          <a:bodyPr/>
          <a:lstStyle/>
          <a:p>
            <a:r>
              <a:rPr lang="en-US" dirty="0" smtClean="0"/>
              <a:t>Kenny</a:t>
            </a:r>
            <a:r>
              <a:rPr lang="en-US" dirty="0"/>
              <a:t> </a:t>
            </a:r>
            <a:r>
              <a:rPr lang="en-US" dirty="0" smtClean="0"/>
              <a:t>Robinson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81000" y="1828800"/>
            <a:ext cx="5181600" cy="4267200"/>
          </a:xfrm>
        </p:spPr>
        <p:txBody>
          <a:bodyPr/>
          <a:lstStyle/>
          <a:p>
            <a:r>
              <a:rPr lang="en-US" dirty="0" smtClean="0"/>
              <a:t>Bachelor’s in Business from University of Alabama</a:t>
            </a:r>
          </a:p>
          <a:p>
            <a:r>
              <a:rPr lang="en-US" dirty="0" smtClean="0"/>
              <a:t>Day Job: Production Support, </a:t>
            </a:r>
            <a:br>
              <a:rPr lang="en-US" dirty="0" smtClean="0"/>
            </a:br>
            <a:r>
              <a:rPr lang="en-US" dirty="0" smtClean="0"/>
              <a:t>IT Consultant</a:t>
            </a:r>
          </a:p>
          <a:p>
            <a:r>
              <a:rPr lang="en-US" dirty="0"/>
              <a:t>https://www.linkedin.com/in/krobinsontech/</a:t>
            </a:r>
          </a:p>
          <a:p>
            <a:r>
              <a:rPr lang="en-US" dirty="0" smtClean="0"/>
              <a:t>https://github.com/bitsecondal</a:t>
            </a:r>
          </a:p>
          <a:p>
            <a:r>
              <a:rPr lang="en-US" dirty="0" smtClean="0"/>
              <a:t>When not working the day job…</a:t>
            </a:r>
            <a:endParaRPr dirty="0"/>
          </a:p>
        </p:txBody>
      </p:sp>
      <p:pic>
        <p:nvPicPr>
          <p:cNvPr id="4098" name="Picture 2" descr="Image may contain: one or more people, people sitting and indo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5" b="34725"/>
          <a:stretch/>
        </p:blipFill>
        <p:spPr bwMode="auto">
          <a:xfrm>
            <a:off x="5791200" y="1905000"/>
            <a:ext cx="610108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Drupal?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Content management system</a:t>
            </a:r>
          </a:p>
          <a:p>
            <a:pPr lvl="1"/>
            <a:r>
              <a:rPr lang="en-US" dirty="0" smtClean="0"/>
              <a:t>Similar to WordPress or Joomla</a:t>
            </a:r>
          </a:p>
          <a:p>
            <a:r>
              <a:rPr lang="en-US" dirty="0" smtClean="0"/>
              <a:t>Open source</a:t>
            </a:r>
            <a:endParaRPr lang="en-US" dirty="0"/>
          </a:p>
          <a:p>
            <a:r>
              <a:rPr lang="en-US" dirty="0"/>
              <a:t>Created by Dries </a:t>
            </a:r>
            <a:r>
              <a:rPr lang="en-US" dirty="0" err="1" smtClean="0"/>
              <a:t>Buytaert</a:t>
            </a:r>
            <a:endParaRPr lang="en-US" dirty="0" smtClean="0"/>
          </a:p>
          <a:p>
            <a:r>
              <a:rPr lang="en-US" dirty="0" smtClean="0"/>
              <a:t>Additional </a:t>
            </a:r>
            <a:r>
              <a:rPr lang="en-US" dirty="0"/>
              <a:t>functionality can be added using “</a:t>
            </a:r>
            <a:r>
              <a:rPr lang="en-US" dirty="0" smtClean="0"/>
              <a:t>modules”</a:t>
            </a:r>
          </a:p>
          <a:p>
            <a:pPr lvl="1"/>
            <a:r>
              <a:rPr lang="en-US" dirty="0" smtClean="0"/>
              <a:t>WordPress translation “plug-ins”</a:t>
            </a:r>
            <a:endParaRPr lang="en-US" dirty="0"/>
          </a:p>
          <a:p>
            <a:r>
              <a:rPr lang="en-US" dirty="0" smtClean="0"/>
              <a:t>More technically advanced</a:t>
            </a:r>
            <a:endParaRPr lang="en-US" dirty="0"/>
          </a:p>
          <a:p>
            <a:r>
              <a:rPr lang="en-US" dirty="0" smtClean="0"/>
              <a:t>Current versions are 7 and 8</a:t>
            </a:r>
          </a:p>
          <a:p>
            <a:r>
              <a:rPr lang="en-US" dirty="0" smtClean="0"/>
              <a:t>Command line interface available</a:t>
            </a:r>
          </a:p>
          <a:p>
            <a:pPr lvl="1"/>
            <a:r>
              <a:rPr lang="en-US" dirty="0" err="1" smtClean="0"/>
              <a:t>Drush</a:t>
            </a:r>
            <a:endParaRPr lang="en-US" dirty="0" smtClean="0"/>
          </a:p>
          <a:p>
            <a:r>
              <a:rPr lang="en-US" dirty="0" smtClean="0"/>
              <a:t>http://www.drupal.org</a:t>
            </a:r>
          </a:p>
        </p:txBody>
      </p:sp>
      <p:pic>
        <p:nvPicPr>
          <p:cNvPr id="2052" name="Picture 4" descr="Drup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4610100" cy="19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2.quickmeme.com/img/96/9651e121dac222fdac699ca6d962b84f288c75e6ec120f4a06e3c04f139ee8e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3751384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9144000" cy="1143000"/>
          </a:xfrm>
        </p:spPr>
        <p:txBody>
          <a:bodyPr/>
          <a:lstStyle/>
          <a:p>
            <a:r>
              <a:rPr lang="en-US" dirty="0" smtClean="0"/>
              <a:t>I’ve Never Used A Drupal Website!!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9144000" cy="1143000"/>
          </a:xfrm>
        </p:spPr>
        <p:txBody>
          <a:bodyPr/>
          <a:lstStyle/>
          <a:p>
            <a:r>
              <a:rPr lang="en-US" dirty="0" smtClean="0"/>
              <a:t>I’ve Never Used A Drupal Website!!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99060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White House</a:t>
            </a:r>
          </a:p>
          <a:p>
            <a:pPr lvl="1"/>
            <a:r>
              <a:rPr lang="en-US" dirty="0" smtClean="0"/>
              <a:t>whitehouse.gov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FEMA</a:t>
            </a:r>
          </a:p>
          <a:p>
            <a:pPr lvl="1"/>
            <a:r>
              <a:rPr lang="en-US" dirty="0" smtClean="0"/>
              <a:t>fema.gov</a:t>
            </a:r>
          </a:p>
          <a:p>
            <a:pPr lvl="1"/>
            <a:r>
              <a:rPr lang="en-US" dirty="0" smtClean="0"/>
              <a:t>Case Study: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www.acquia.com/resources/case-study/fema-rebuilt-deliver-powerful-user-experience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Weather Channel</a:t>
            </a:r>
          </a:p>
          <a:p>
            <a:pPr lvl="1"/>
            <a:r>
              <a:rPr lang="en-US" dirty="0" smtClean="0"/>
              <a:t>weather.com</a:t>
            </a:r>
          </a:p>
          <a:p>
            <a:pPr lvl="1"/>
            <a:r>
              <a:rPr lang="en-US" dirty="0"/>
              <a:t>Case Study: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www.drupal.org/node/2374175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58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Cited: whitehouse.gov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831" b="36197"/>
          <a:stretch/>
        </p:blipFill>
        <p:spPr>
          <a:xfrm>
            <a:off x="2514600" y="1676400"/>
            <a:ext cx="701635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52800"/>
            <a:ext cx="6172200" cy="3289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farmOS</a:t>
            </a:r>
            <a:endParaRPr lang="en-US" dirty="0" smtClean="0"/>
          </a:p>
          <a:p>
            <a:r>
              <a:rPr lang="en-US" dirty="0" smtClean="0"/>
              <a:t>Issue tracker</a:t>
            </a:r>
          </a:p>
          <a:p>
            <a:r>
              <a:rPr lang="en-US" dirty="0" smtClean="0"/>
              <a:t>automation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209800"/>
            <a:ext cx="6329624" cy="33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982200" cy="1143000"/>
          </a:xfrm>
        </p:spPr>
        <p:txBody>
          <a:bodyPr/>
          <a:lstStyle/>
          <a:p>
            <a:r>
              <a:rPr lang="en-US" dirty="0" smtClean="0"/>
              <a:t>Demonstration: The Knowns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800600"/>
          </a:xfrm>
        </p:spPr>
        <p:txBody>
          <a:bodyPr>
            <a:normAutofit/>
          </a:bodyPr>
          <a:lstStyle/>
          <a:p>
            <a:r>
              <a:rPr lang="en-US" dirty="0"/>
              <a:t>Not great at coding / do not know how to code</a:t>
            </a:r>
          </a:p>
          <a:p>
            <a:r>
              <a:rPr lang="en-US" dirty="0" smtClean="0"/>
              <a:t>1 </a:t>
            </a:r>
            <a:r>
              <a:rPr lang="en-US" dirty="0"/>
              <a:t>business </a:t>
            </a:r>
            <a:r>
              <a:rPr lang="en-US" dirty="0" smtClean="0"/>
              <a:t>day (8 hours</a:t>
            </a:r>
            <a:r>
              <a:rPr lang="en-US" dirty="0"/>
              <a:t>) to complete </a:t>
            </a:r>
            <a:r>
              <a:rPr lang="en-US" dirty="0" smtClean="0"/>
              <a:t>entire </a:t>
            </a:r>
            <a:r>
              <a:rPr lang="en-US" dirty="0"/>
              <a:t>release </a:t>
            </a:r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Develop, test, and release </a:t>
            </a:r>
            <a:endParaRPr lang="en-US" dirty="0"/>
          </a:p>
          <a:p>
            <a:r>
              <a:rPr lang="en-US" dirty="0" smtClean="0"/>
              <a:t>No project plans </a:t>
            </a:r>
          </a:p>
          <a:p>
            <a:r>
              <a:rPr lang="en-US" dirty="0" smtClean="0"/>
              <a:t>Web-based application </a:t>
            </a:r>
          </a:p>
          <a:p>
            <a:r>
              <a:rPr lang="en-US" dirty="0" smtClean="0"/>
              <a:t>mobile API</a:t>
            </a:r>
          </a:p>
          <a:p>
            <a:r>
              <a:rPr lang="en-US" dirty="0" smtClean="0"/>
              <a:t>mobile browser friendly</a:t>
            </a:r>
          </a:p>
          <a:p>
            <a:r>
              <a:rPr lang="en-US" dirty="0" smtClean="0"/>
              <a:t>Login ability for client to do self updates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895600"/>
            <a:ext cx="4762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The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github.com/bitsecondal/fastwebapp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71800"/>
            <a:ext cx="468923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209</TotalTime>
  <Words>164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Tech Computer 16x9</vt:lpstr>
      <vt:lpstr>Build A Web Application without Coding</vt:lpstr>
      <vt:lpstr>Kenny Robinson</vt:lpstr>
      <vt:lpstr>What is Drupal?</vt:lpstr>
      <vt:lpstr>I’ve Never Used A Drupal Website!!</vt:lpstr>
      <vt:lpstr>I’ve Never Used A Drupal Website!!</vt:lpstr>
      <vt:lpstr>Sources Cited: whitehouse.gov</vt:lpstr>
      <vt:lpstr>Personal Uses</vt:lpstr>
      <vt:lpstr>Demonstration: The Knowns</vt:lpstr>
      <vt:lpstr>Demonstration: The Build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 without Code</dc:title>
  <dc:creator>bitsecondal</dc:creator>
  <cp:lastModifiedBy>bitsecondal</cp:lastModifiedBy>
  <cp:revision>101</cp:revision>
  <dcterms:created xsi:type="dcterms:W3CDTF">2017-09-21T19:48:29Z</dcterms:created>
  <dcterms:modified xsi:type="dcterms:W3CDTF">2017-09-22T03:05:59Z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