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3b55930e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3b55930e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3b55930e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3b55930e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3b55930e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3b55930e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4228d13b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4228d13b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4228d13b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4228d13b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3b55930e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3b55930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3b55930e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3b55930e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3b55930e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3b55930e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3b55930e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3b55930e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3b55930e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3b55930e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3b55930e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3b55930e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3b55930e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3b55930e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FF9900"/>
            </a:gs>
            <a:gs pos="4000">
              <a:srgbClr val="FF9900"/>
            </a:gs>
            <a:gs pos="79000">
              <a:srgbClr val="FCE5CD"/>
            </a:gs>
            <a:gs pos="100000">
              <a:schemeClr val="lt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00000">
              <a:srgbClr val="F58F09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14025" y="1754775"/>
            <a:ext cx="4949100" cy="10425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Y</a:t>
            </a:r>
            <a:r>
              <a:rPr lang="ru"/>
              <a:t>andex Tracker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Создание и управление проектами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950" y="3893425"/>
            <a:ext cx="958050" cy="95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893425"/>
            <a:ext cx="958050" cy="9580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7368550" y="4096800"/>
            <a:ext cx="174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Подготовили: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ru">
                <a:solidFill>
                  <a:srgbClr val="434343"/>
                </a:solidFill>
              </a:rPr>
              <a:t>Петелин И.А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ru">
                <a:solidFill>
                  <a:srgbClr val="434343"/>
                </a:solidFill>
              </a:rPr>
              <a:t>Щеткин Д.С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ru">
                <a:solidFill>
                  <a:srgbClr val="434343"/>
                </a:solidFill>
              </a:rPr>
              <a:t>Пальчук Г.А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Доска задач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92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</a:rPr>
              <a:t>Для отслеживания количества открытых/закрытых задач данные отмечаются на доске задач. В данном формате задачи также показывают время уделяемое задачам а также их количество и исполнителей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6777" l="0" r="0" t="0"/>
          <a:stretch/>
        </p:blipFill>
        <p:spPr>
          <a:xfrm>
            <a:off x="1239625" y="1991225"/>
            <a:ext cx="6773349" cy="28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3126300" y="4784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Рис. 11 Доска задач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Управление участниками проекта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981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</a:rPr>
              <a:t>Участников проекта можно делить на определенные функциональные группы доступа, а также следить за их активностью и выполнением задач.</a:t>
            </a:r>
            <a:br>
              <a:rPr lang="ru">
                <a:solidFill>
                  <a:srgbClr val="434343"/>
                </a:solidFill>
              </a:rPr>
            </a:br>
            <a:r>
              <a:rPr lang="ru">
                <a:solidFill>
                  <a:srgbClr val="434343"/>
                </a:solidFill>
              </a:rPr>
              <a:t>Все изменения касаемые участников </a:t>
            </a:r>
            <a:r>
              <a:rPr lang="ru">
                <a:solidFill>
                  <a:srgbClr val="434343"/>
                </a:solidFill>
              </a:rPr>
              <a:t>посылаются</a:t>
            </a:r>
            <a:r>
              <a:rPr lang="ru">
                <a:solidFill>
                  <a:srgbClr val="434343"/>
                </a:solidFill>
              </a:rPr>
              <a:t> им на почту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15626" l="12372" r="21177" t="0"/>
          <a:stretch/>
        </p:blipFill>
        <p:spPr>
          <a:xfrm>
            <a:off x="352825" y="2093250"/>
            <a:ext cx="4839974" cy="225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4363" y="3300215"/>
            <a:ext cx="3197925" cy="104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1272813" y="43458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Рис. 12 Администрирование пользователей</a:t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5733338" y="43458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Рис. 13 Пример отчетности перед участниками проекта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Яндекс.Трекер – </a:t>
            </a:r>
            <a:r>
              <a:rPr i="1" lang="ru">
                <a:solidFill>
                  <a:srgbClr val="434343"/>
                </a:solidFill>
              </a:rPr>
              <a:t>отличный</a:t>
            </a:r>
            <a:r>
              <a:rPr lang="ru">
                <a:solidFill>
                  <a:srgbClr val="434343"/>
                </a:solidFill>
              </a:rPr>
              <a:t> сервис для управления проектами.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</a:rPr>
              <a:t>Существенный плюс – гибкость системы и функциональность, она легко адаптируется под выполнение всевозможных задач. Радует понятный и простой интерфейс, что не вызывает сложностей при создании задач. Цена пользования инструментом не из дешевых, но вполне оправдывает его возможности.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1841250"/>
            <a:ext cx="8520600" cy="14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200"/>
              <a:t>Спасибо за внимание!</a:t>
            </a:r>
            <a:endParaRPr sz="45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проекта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057575"/>
            <a:ext cx="347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Создание проекта является бесплатной функцией Я.Трекера и представляет поэтапный выбор настроек общего функционала проекта.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</a:rPr>
              <a:t>Акцент проекта можно определить управлением, разработкой или поддержкой.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149" y="669513"/>
            <a:ext cx="2822500" cy="380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484400" y="4473975"/>
            <a:ext cx="15972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Рис. 1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Создание проекта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</a:rPr>
              <a:t>Создание проекта завершается определением тегов очереди и ключей, а также приглашением участников проекта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650" y="1995588"/>
            <a:ext cx="2774943" cy="25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0" l="12918" r="19408" t="14266"/>
          <a:stretch/>
        </p:blipFill>
        <p:spPr>
          <a:xfrm>
            <a:off x="5578200" y="1951038"/>
            <a:ext cx="2681551" cy="26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600525" y="4568875"/>
            <a:ext cx="15972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Рис. 2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120375" y="4613425"/>
            <a:ext cx="15972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Рис. 3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Создание проекта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277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</a:rPr>
              <a:t>Прежде чем работать с проектами необходимо его создать 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500" y="1256675"/>
            <a:ext cx="5842299" cy="32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4969550" y="4464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Рис. 4 Создание проекта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 проекта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</a:rPr>
              <a:t>Итак рассмотрим новый проект и его доступный функционал.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547" y="1413750"/>
            <a:ext cx="6606925" cy="330345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525000" y="4717200"/>
            <a:ext cx="20940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Рис. 5 Пустой проект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Функционал проекта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267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</a:rPr>
              <a:t>Проект состоит из вех и задач. Я.Трекер позволяет открывать задачи, назначать участников, настраивать связи и создавать временные рамки (дедлайны)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237" y="1118201"/>
            <a:ext cx="5901775" cy="31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4078412" y="4289250"/>
            <a:ext cx="4229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Рис. 6 Информационная страница проекта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Функционал проекта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50" y="1448312"/>
            <a:ext cx="4143775" cy="22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800" y="1126472"/>
            <a:ext cx="4238426" cy="34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1268037" y="3695175"/>
            <a:ext cx="20940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Рис. 7 Связи задач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668777" y="4594900"/>
            <a:ext cx="4238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Рис. 8 Чеклист с исполнителями и дедлайнами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задач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</a:rPr>
              <a:t>Список задач позволяет рассмотреть статус, исполнителей и прочую информацию о задачах в наиболее простом и организованном формате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000" y="2226676"/>
            <a:ext cx="6882000" cy="202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3525012" y="4252525"/>
            <a:ext cx="20940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Рис. 9 Список задач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Ганта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9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</a:rPr>
              <a:t>Также Я.Трекер позволяет выводить задачи в диаграмме Ганта. Последовательность задач, а также исполнители и временные рамки позволяют более детально вести планирование проекта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22075" l="0" r="0" t="0"/>
          <a:stretch/>
        </p:blipFill>
        <p:spPr>
          <a:xfrm>
            <a:off x="585275" y="1999200"/>
            <a:ext cx="7973449" cy="273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3072000" y="47296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Рис. 10 Диаграмма Ганта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