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5" r:id="rId9"/>
    <p:sldId id="262" r:id="rId10"/>
    <p:sldId id="269" r:id="rId11"/>
    <p:sldId id="270" r:id="rId12"/>
    <p:sldId id="271" r:id="rId13"/>
    <p:sldId id="267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2vDnV5HLHD661o8ugFoUjwzH3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32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EEAB5579-EF23-F141-6DFD-0910BC78D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>
            <a:extLst>
              <a:ext uri="{FF2B5EF4-FFF2-40B4-BE49-F238E27FC236}">
                <a16:creationId xmlns:a16="http://schemas.microsoft.com/office/drawing/2014/main" id="{D814660B-CDB1-FFCE-6D1C-B4BE049D6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>
            <a:extLst>
              <a:ext uri="{FF2B5EF4-FFF2-40B4-BE49-F238E27FC236}">
                <a16:creationId xmlns:a16="http://schemas.microsoft.com/office/drawing/2014/main" id="{CDB4E0E3-E828-0E85-64DA-0ACACE45A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55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C7E09446-9D6A-0F5D-D187-17810A791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>
            <a:extLst>
              <a:ext uri="{FF2B5EF4-FFF2-40B4-BE49-F238E27FC236}">
                <a16:creationId xmlns:a16="http://schemas.microsoft.com/office/drawing/2014/main" id="{DFD08ABC-FB45-C068-44C1-7BF45A062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>
            <a:extLst>
              <a:ext uri="{FF2B5EF4-FFF2-40B4-BE49-F238E27FC236}">
                <a16:creationId xmlns:a16="http://schemas.microsoft.com/office/drawing/2014/main" id="{B2745B3F-57CB-C563-54F1-B517A46D0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02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A2FDFC61-50C8-708A-0C2D-E9FD4389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>
            <a:extLst>
              <a:ext uri="{FF2B5EF4-FFF2-40B4-BE49-F238E27FC236}">
                <a16:creationId xmlns:a16="http://schemas.microsoft.com/office/drawing/2014/main" id="{9DD2DE4C-1ED8-E60F-1756-E606A3829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>
            <a:extLst>
              <a:ext uri="{FF2B5EF4-FFF2-40B4-BE49-F238E27FC236}">
                <a16:creationId xmlns:a16="http://schemas.microsoft.com/office/drawing/2014/main" id="{02741041-91D0-E711-9351-DF51F899A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11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1" dirty="0"/>
              <a:t>Plataforma web educativa integrada con la API de </a:t>
            </a:r>
            <a:r>
              <a:rPr lang="es-CL" sz="1000" b="1" dirty="0" err="1"/>
              <a:t>OpenAI</a:t>
            </a:r>
            <a:r>
              <a:rPr lang="es-CL" sz="1000" dirty="0"/>
              <a:t> que permite a los estudiantes prepararse para la PAES mediante: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Realización de Ejercicios Personalizados:</a:t>
            </a:r>
            <a:r>
              <a:rPr lang="es-CL" sz="1000" dirty="0"/>
              <a:t> La plataforma genera ejercicios adaptados a las necesidades específicas de cada estudiante, identificando áreas de mejora en temas clave.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Evaluación y Diagnóstico:</a:t>
            </a:r>
            <a:r>
              <a:rPr lang="es-CL" sz="1000" dirty="0"/>
              <a:t> A través de cuestionarios diagnósticos, el sistema mide el rendimiento en diferentes materias y proporciona un diagnóstico detallado sobre las áreas en las que el estudiante necesita mejorar.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Seguimiento del Progreso:</a:t>
            </a:r>
            <a:r>
              <a:rPr lang="es-CL" sz="1000" dirty="0"/>
              <a:t> Los estudiantes pueden visualizar su avance y fortalecer sus conocimientos con ejercicios adicionales y recomendaciones de estudio.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r>
              <a:rPr lang="es-CL" sz="1000" dirty="0"/>
              <a:t>DOLOR: A falta de recursos de estudio que se moldeen según los temas donde presentan debilidades los estudiantes durante la preparación a la prueba PAES.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Objetivo General 2.0: Ofrecer una herramienta a estudiantes para mejorar sus probabilidades de éxito en sus resultados en la prueba de admisión PAES. </a:t>
            </a:r>
            <a:endParaRPr dirty="0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 dirty="0"/>
              <a:t>Alcance, que hace?</a:t>
            </a:r>
            <a:endParaRPr dirty="0"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PONER CRONOLOGIA</a:t>
            </a: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0CC9D46-36B5-3710-1AF1-E61D40D1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CD738C49-1540-3AAB-A5A0-9D2ABA38D3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PONER CRONOLOGIA</a:t>
            </a: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3F3377B5-1168-E3BB-36BE-4E9D27B89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173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06579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374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133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597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58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532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785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86628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7504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4567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759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8742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511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284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3232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8261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9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7325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161364" y="2567943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“PRE-PAES”</a:t>
            </a:r>
            <a:endParaRPr sz="36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FINAL FASE 2 CAPSTONE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D832AF68-C2BA-E674-15FC-C43D9871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>
            <a:extLst>
              <a:ext uri="{FF2B5EF4-FFF2-40B4-BE49-F238E27FC236}">
                <a16:creationId xmlns:a16="http://schemas.microsoft.com/office/drawing/2014/main" id="{FA3C8268-CDF2-14B4-D144-125206D2B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7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sz="3200" dirty="0" err="1"/>
              <a:t>Prompt</a:t>
            </a:r>
            <a:r>
              <a:rPr lang="es-CL" sz="3200" dirty="0"/>
              <a:t>: Creación de preguntas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AEBA83-E25A-F5F6-05DC-BA1DF8F0DEF5}"/>
              </a:ext>
            </a:extLst>
          </p:cNvPr>
          <p:cNvSpPr txBox="1"/>
          <p:nvPr/>
        </p:nvSpPr>
        <p:spPr>
          <a:xfrm>
            <a:off x="99152" y="561860"/>
            <a:ext cx="9926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Sistema:</a:t>
            </a:r>
            <a:r>
              <a:rPr lang="es-CL" b="0" dirty="0">
                <a:effectLst/>
                <a:latin typeface="Consolas" panose="020B0609020204030204" pitchFamily="49" charset="0"/>
              </a:rPr>
              <a:t> Eres un profesor experto en la evaluación PAES Chile, y los alumnos vienen a solicitarte preguntas de 5 alternativas para poner aprueba sus conocimientos. Además de conocer los contenidos del temario de cada evaluación, solo entrega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s-CL" b="0" dirty="0">
                <a:effectLst/>
                <a:latin typeface="Consolas" panose="020B0609020204030204" pitchFamily="49" charset="0"/>
              </a:rPr>
              <a:t>, y preguntas repartidas equitativamente por temario.</a:t>
            </a:r>
            <a:br>
              <a:rPr lang="es-CL" b="0" dirty="0">
                <a:effectLst/>
                <a:latin typeface="Consolas" panose="020B0609020204030204" pitchFamily="49" charset="0"/>
              </a:rPr>
            </a:br>
            <a:r>
              <a:rPr lang="es-CL" b="0" dirty="0">
                <a:effectLst/>
                <a:latin typeface="Consolas" panose="020B0609020204030204" pitchFamily="49" charset="0"/>
              </a:rPr>
              <a:t>{{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"pregunta": "Texto de la pregunta",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tema":"tema</a:t>
            </a:r>
            <a:r>
              <a:rPr lang="es-CL" b="0" dirty="0">
                <a:effectLst/>
                <a:latin typeface="Consolas" panose="020B0609020204030204" pitchFamily="49" charset="0"/>
              </a:rPr>
              <a:t> correspondiente",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"opciones": [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    {{"texto": "Opción 1",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es_correcta</a:t>
            </a:r>
            <a:r>
              <a:rPr lang="es-CL" b="0" dirty="0">
                <a:effectLst/>
                <a:latin typeface="Consolas" panose="020B0609020204030204" pitchFamily="49" charset="0"/>
              </a:rPr>
              <a:t>":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es-CL" b="0" dirty="0"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    {{"texto": "Opción 2",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es_correcta</a:t>
            </a:r>
            <a:r>
              <a:rPr lang="es-CL" b="0" dirty="0">
                <a:effectLst/>
                <a:latin typeface="Consolas" panose="020B0609020204030204" pitchFamily="49" charset="0"/>
              </a:rPr>
              <a:t>":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es-CL" b="0" dirty="0"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    {{"texto": "Opción 3",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es_correcta</a:t>
            </a:r>
            <a:r>
              <a:rPr lang="es-CL" b="0" dirty="0">
                <a:effectLst/>
                <a:latin typeface="Consolas" panose="020B0609020204030204" pitchFamily="49" charset="0"/>
              </a:rPr>
              <a:t>":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es-CL" b="0" dirty="0"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    {{"texto": "Opción 4",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es_correcta</a:t>
            </a:r>
            <a:r>
              <a:rPr lang="es-CL" b="0" dirty="0">
                <a:effectLst/>
                <a:latin typeface="Consolas" panose="020B0609020204030204" pitchFamily="49" charset="0"/>
              </a:rPr>
              <a:t>":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es-CL" b="0" dirty="0"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    {{"texto": "Opción 5", "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es_correcta</a:t>
            </a:r>
            <a:r>
              <a:rPr lang="es-CL" b="0" dirty="0">
                <a:effectLst/>
                <a:latin typeface="Consolas" panose="020B0609020204030204" pitchFamily="49" charset="0"/>
              </a:rPr>
              <a:t>": </a:t>
            </a:r>
            <a:r>
              <a:rPr lang="es-CL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es-CL" b="0" dirty="0"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    ]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                }}</a:t>
            </a:r>
          </a:p>
          <a:p>
            <a:r>
              <a:rPr lang="en-US" dirty="0"/>
              <a:t> 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0D49EC-2FB0-CA2B-05D9-D13CCD0B0E8D}"/>
              </a:ext>
            </a:extLst>
          </p:cNvPr>
          <p:cNvSpPr txBox="1"/>
          <p:nvPr/>
        </p:nvSpPr>
        <p:spPr>
          <a:xfrm>
            <a:off x="99152" y="5103674"/>
            <a:ext cx="992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:</a:t>
            </a:r>
            <a:r>
              <a:rPr lang="es-CL" b="0" dirty="0">
                <a:effectLst/>
                <a:latin typeface="Consolas" panose="020B0609020204030204" pitchFamily="49" charset="0"/>
              </a:rPr>
              <a:t>Dame preguntas </a:t>
            </a:r>
            <a:r>
              <a:rPr lang="es-CL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{cantidad} </a:t>
            </a:r>
            <a:r>
              <a:rPr lang="es-CL" b="0" dirty="0">
                <a:effectLst/>
                <a:latin typeface="Consolas" panose="020B0609020204030204" pitchFamily="49" charset="0"/>
              </a:rPr>
              <a:t>en formato JSON de los siguientes temarios: </a:t>
            </a:r>
            <a:r>
              <a:rPr lang="es-CL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{temarios}.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767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F9D9D84B-C431-BEE5-0017-AE4572B22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>
            <a:extLst>
              <a:ext uri="{FF2B5EF4-FFF2-40B4-BE49-F238E27FC236}">
                <a16:creationId xmlns:a16="http://schemas.microsoft.com/office/drawing/2014/main" id="{C8F6988B-C8CE-AF5D-DE45-1BA92B6E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7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sz="3200" dirty="0" err="1"/>
              <a:t>Prompt</a:t>
            </a:r>
            <a:r>
              <a:rPr lang="es-CL" sz="3200" dirty="0"/>
              <a:t>: Comentario por preguntas </a:t>
            </a:r>
            <a:r>
              <a:rPr lang="es-CL" sz="3200" dirty="0" err="1"/>
              <a:t>erroenas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FBC7B-56EB-32AE-EB4F-81BDE970FFD7}"/>
              </a:ext>
            </a:extLst>
          </p:cNvPr>
          <p:cNvSpPr txBox="1"/>
          <p:nvPr/>
        </p:nvSpPr>
        <p:spPr>
          <a:xfrm>
            <a:off x="99152" y="1754326"/>
            <a:ext cx="992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Sistema:</a:t>
            </a:r>
            <a:r>
              <a:rPr lang="es-CL" b="0" dirty="0">
                <a:effectLst/>
                <a:latin typeface="Consolas" panose="020B0609020204030204" pitchFamily="49" charset="0"/>
              </a:rPr>
              <a:t> Eres un profesor experto en </a:t>
            </a:r>
            <a:r>
              <a:rPr lang="es-CL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{materia} </a:t>
            </a:r>
            <a:r>
              <a:rPr lang="es-CL" b="0" dirty="0">
                <a:effectLst/>
                <a:latin typeface="Consolas" panose="020B0609020204030204" pitchFamily="49" charset="0"/>
              </a:rPr>
              <a:t>preparando alumnos para la evaluación PAES de Chile. A continuación se te entregan algunas preguntas incorrectas del cuestionario de un estudiante. Proporciona recomendaciones y sugerencias específicas para ayudar al estudiante a comprender sus errores.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E93E11-4C8A-FF34-D35E-6F5DEE0678E8}"/>
              </a:ext>
            </a:extLst>
          </p:cNvPr>
          <p:cNvSpPr txBox="1"/>
          <p:nvPr/>
        </p:nvSpPr>
        <p:spPr>
          <a:xfrm>
            <a:off x="220338" y="3748599"/>
            <a:ext cx="992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:</a:t>
            </a:r>
            <a:r>
              <a:rPr lang="es-CL" b="0" dirty="0">
                <a:effectLst/>
                <a:latin typeface="Consolas" panose="020B0609020204030204" pitchFamily="49" charset="0"/>
              </a:rPr>
              <a:t>Errores en el cuestionario:</a:t>
            </a:r>
            <a:r>
              <a:rPr lang="es-CL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CL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preguntas_erroneas</a:t>
            </a:r>
            <a:r>
              <a:rPr lang="es-CL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CL" b="0" dirty="0"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s-CL" b="0" dirty="0">
                <a:effectLst/>
                <a:latin typeface="Consolas" panose="020B0609020204030204" pitchFamily="49" charset="0"/>
              </a:rPr>
              <a:t>"¿Qué puedo hacer para mejorar mis resultados en base a los errores anteriores?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051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368F6D82-93A8-6B93-14C4-14511B28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>
            <a:extLst>
              <a:ext uri="{FF2B5EF4-FFF2-40B4-BE49-F238E27FC236}">
                <a16:creationId xmlns:a16="http://schemas.microsoft.com/office/drawing/2014/main" id="{17AD9B94-D228-D831-0655-0EEFB0FA8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7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sz="3200" dirty="0" err="1"/>
              <a:t>Prompt</a:t>
            </a:r>
            <a:r>
              <a:rPr lang="es-CL" sz="3200" dirty="0"/>
              <a:t>: </a:t>
            </a:r>
            <a:r>
              <a:rPr lang="es-CL" dirty="0"/>
              <a:t>Retroalimentación 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DA219B-D9F6-7F9B-C37F-F791F1E4F679}"/>
              </a:ext>
            </a:extLst>
          </p:cNvPr>
          <p:cNvSpPr txBox="1"/>
          <p:nvPr/>
        </p:nvSpPr>
        <p:spPr>
          <a:xfrm>
            <a:off x="99150" y="883993"/>
            <a:ext cx="9926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Sistema:</a:t>
            </a:r>
            <a:r>
              <a:rPr lang="es-CL" b="0" dirty="0">
                <a:effectLst/>
                <a:latin typeface="Consolas" panose="020B0609020204030204" pitchFamily="49" charset="0"/>
              </a:rPr>
              <a:t> Eres un profesor de enseñanza media preparando alumnos para la evaluación PAES de Chile. Un alumno te entrega una pregunta con la respuesta correcta, y lo que respondió el alumno. Indícale al alumno porque se equivoca, y formula 3 preguntas de dos alternativas, orientadas a la pregunta del estudiante.</a:t>
            </a:r>
          </a:p>
          <a:p>
            <a:endParaRPr lang="es-CL" dirty="0">
              <a:latin typeface="Consolas" panose="020B0609020204030204" pitchFamily="49" charset="0"/>
            </a:endParaRPr>
          </a:p>
          <a:p>
            <a:r>
              <a:rPr lang="es-CL" dirty="0"/>
              <a:t>{{"comentario":"</a:t>
            </a:r>
            <a:r>
              <a:rPr lang="es-CL" dirty="0" err="1"/>
              <a:t>texto_comentario</a:t>
            </a:r>
            <a:r>
              <a:rPr lang="es-CL" dirty="0"/>
              <a:t>",</a:t>
            </a:r>
          </a:p>
          <a:p>
            <a:r>
              <a:rPr lang="es-CL" dirty="0"/>
              <a:t>                        "preguntas":[</a:t>
            </a:r>
          </a:p>
          <a:p>
            <a:r>
              <a:rPr lang="es-CL" dirty="0"/>
              <a:t>                        "pregunta": "Texto de la pregunta",</a:t>
            </a:r>
          </a:p>
          <a:p>
            <a:r>
              <a:rPr lang="es-CL" dirty="0"/>
              <a:t>                        "</a:t>
            </a:r>
            <a:r>
              <a:rPr lang="es-CL" dirty="0" err="1"/>
              <a:t>tema":"tema</a:t>
            </a:r>
            <a:r>
              <a:rPr lang="es-CL" dirty="0"/>
              <a:t> correspondiente",</a:t>
            </a:r>
          </a:p>
          <a:p>
            <a:r>
              <a:rPr lang="es-CL" dirty="0"/>
              <a:t>                        "opciones": [</a:t>
            </a:r>
          </a:p>
          <a:p>
            <a:r>
              <a:rPr lang="es-CL" dirty="0"/>
              <a:t>                            {{"texto": "Opción 1", "</a:t>
            </a:r>
            <a:r>
              <a:rPr lang="es-CL" dirty="0" err="1"/>
              <a:t>es_correcta</a:t>
            </a:r>
            <a:r>
              <a:rPr lang="es-CL" dirty="0"/>
              <a:t>": </a:t>
            </a:r>
            <a:r>
              <a:rPr lang="es-CL" dirty="0" err="1"/>
              <a:t>null</a:t>
            </a:r>
            <a:r>
              <a:rPr lang="es-CL" dirty="0"/>
              <a:t>}},</a:t>
            </a:r>
          </a:p>
          <a:p>
            <a:r>
              <a:rPr lang="es-CL" dirty="0"/>
              <a:t>                            {{"texto": "Opción 2", "</a:t>
            </a:r>
            <a:r>
              <a:rPr lang="es-CL" dirty="0" err="1"/>
              <a:t>es_correcta</a:t>
            </a:r>
            <a:r>
              <a:rPr lang="es-CL" dirty="0"/>
              <a:t>": </a:t>
            </a:r>
            <a:r>
              <a:rPr lang="es-CL" dirty="0" err="1"/>
              <a:t>null</a:t>
            </a:r>
            <a:r>
              <a:rPr lang="es-CL" dirty="0"/>
              <a:t>}}</a:t>
            </a:r>
          </a:p>
          <a:p>
            <a:r>
              <a:rPr lang="es-CL" dirty="0"/>
              <a:t>                        ],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37ED5D-B02D-CA4B-F9F1-E0DEFE115F10}"/>
              </a:ext>
            </a:extLst>
          </p:cNvPr>
          <p:cNvSpPr txBox="1"/>
          <p:nvPr/>
        </p:nvSpPr>
        <p:spPr>
          <a:xfrm>
            <a:off x="143217" y="5250919"/>
            <a:ext cx="992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:</a:t>
            </a:r>
            <a:r>
              <a:rPr lang="es-CL" dirty="0"/>
              <a:t> Pregunta:{pregunta}, Respuesta correcta: {</a:t>
            </a:r>
            <a:r>
              <a:rPr lang="es-CL" dirty="0" err="1"/>
              <a:t>respuesta_correcta</a:t>
            </a:r>
            <a:r>
              <a:rPr lang="es-CL" dirty="0"/>
              <a:t>}, Respuesta alumno: {</a:t>
            </a:r>
            <a:r>
              <a:rPr lang="es-CL" dirty="0" err="1"/>
              <a:t>respuesta_usuario</a:t>
            </a:r>
            <a:r>
              <a:rPr lang="es-CL" dirty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8145617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6E6E6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0" name="Google Shape;210;p12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55676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"/>
          <p:cNvGrpSpPr/>
          <p:nvPr/>
        </p:nvGrpSpPr>
        <p:grpSpPr>
          <a:xfrm>
            <a:off x="1962755" y="1726926"/>
            <a:ext cx="8346541" cy="4393074"/>
            <a:chOff x="0" y="-24057"/>
            <a:chExt cx="7707421" cy="4442584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04748" y="1471393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922" y="-24057"/>
              <a:ext cx="763349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04748" y="2923028"/>
              <a:ext cx="6286625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4670016" y="848783"/>
            <a:ext cx="28519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4118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-722034" y="20755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3"/>
          <p:cNvSpPr/>
          <p:nvPr/>
        </p:nvSpPr>
        <p:spPr>
          <a:xfrm>
            <a:off x="235198" y="1328532"/>
            <a:ext cx="4615935" cy="464936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es-E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</a:t>
            </a:r>
          </a:p>
          <a:p>
            <a:pPr lvl="0" algn="just">
              <a:buClr>
                <a:schemeClr val="dk1"/>
              </a:buClr>
              <a:buSzPts val="2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just">
              <a:buClr>
                <a:schemeClr val="dk1"/>
              </a:buClr>
              <a:buSzPts val="2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Falta de recursos personalizados que aborden las debilidades de los estudiantes en la preparación de la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128518" y="1328531"/>
            <a:ext cx="6828283" cy="467558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14300" lvl="0" algn="just">
              <a:buClr>
                <a:schemeClr val="dk1"/>
              </a:buClr>
              <a:buSzPts val="1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una página web integrada con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OpenAI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que permita a los estudiantes preparar la PAES mediante ejercicios personalizados, evaluando resultados y diagnosticando áreas de mejora.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orbe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0645" y="4558610"/>
            <a:ext cx="2132102" cy="108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044" y="3830855"/>
            <a:ext cx="2479229" cy="24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D3CDE-4DA0-4EDB-3F5D-F3DA07F5A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58" y="4520624"/>
            <a:ext cx="1317563" cy="1499087"/>
          </a:xfrm>
          <a:prstGeom prst="rect">
            <a:avLst/>
          </a:prstGeom>
        </p:spPr>
      </p:pic>
      <p:sp>
        <p:nvSpPr>
          <p:cNvPr id="117" name="Google Shape;117;p3"/>
          <p:cNvSpPr/>
          <p:nvPr/>
        </p:nvSpPr>
        <p:spPr>
          <a:xfrm>
            <a:off x="4349791" y="4520624"/>
            <a:ext cx="2048350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1" y="46734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27321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Específicos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36188" y="1238995"/>
            <a:ext cx="11777370" cy="1413411"/>
          </a:xfrm>
          <a:prstGeom prst="roundRect">
            <a:avLst>
              <a:gd name="adj" fmla="val 31044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Proporcionar a los estudiantes una herramienta digital que optimice su preparación, mejorando así sus resultados en la prueba de admisión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36188" y="3458281"/>
            <a:ext cx="11777370" cy="31226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 módulo de cuestionarios que permita a los estudiantes elegir la materia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 módulo de diagnóstico que identifique debilidades para personalizar el aprendizaje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Implementar módulo de historial para consultar cuestionarios pasados y obtener retroalimentación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Crear un sistema de retroalimentación para monitorear progreso y proporcionar recomendaciones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una interfaz gráfica intuitiva para facilitar la navegación en la plataforma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sz="2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2" name="Google Shape;132;p4" descr="A logo for a scho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" y="746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Alcances.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797292" y="1583140"/>
            <a:ext cx="10597415" cy="17196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 clave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L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Plataforma web funcional con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módulos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de;</a:t>
            </a: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Autenticación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cuestionario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según materia,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historial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 resultados </a:t>
            </a: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y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personalizado 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0;p5">
            <a:extLst>
              <a:ext uri="{FF2B5EF4-FFF2-40B4-BE49-F238E27FC236}">
                <a16:creationId xmlns:a16="http://schemas.microsoft.com/office/drawing/2014/main" id="{128D4A32-9A32-0F29-525A-0C5DF9AC7E1D}"/>
              </a:ext>
            </a:extLst>
          </p:cNvPr>
          <p:cNvSpPr/>
          <p:nvPr/>
        </p:nvSpPr>
        <p:spPr>
          <a:xfrm>
            <a:off x="797291" y="4164956"/>
            <a:ext cx="10597415" cy="1965695"/>
          </a:xfrm>
          <a:prstGeom prst="roundRect">
            <a:avLst>
              <a:gd name="adj" fmla="val 1508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Incluidas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Registro e inicio de sesión de usuarios.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Generación de cuestionarios basados en temas seleccionados por el estudiante.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automático de áreas de mejora académica.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Visualización de resultados y progreso en un historial.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lang="es-E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9947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0" y="11152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2023" y="992902"/>
            <a:ext cx="9047953" cy="56750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2" name="Google Shape;152;p6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AE5C518-EBF7-0BE6-6F76-3ACEAB94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CBEA44F1-CDD6-5C60-BD7B-CA3AE90DA0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9947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>
            <a:extLst>
              <a:ext uri="{FF2B5EF4-FFF2-40B4-BE49-F238E27FC236}">
                <a16:creationId xmlns:a16="http://schemas.microsoft.com/office/drawing/2014/main" id="{AD4F246C-4212-8274-0B86-F79A164A7FAE}"/>
              </a:ext>
            </a:extLst>
          </p:cNvPr>
          <p:cNvSpPr txBox="1"/>
          <p:nvPr/>
        </p:nvSpPr>
        <p:spPr>
          <a:xfrm>
            <a:off x="0" y="11152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>
            <a:extLst>
              <a:ext uri="{FF2B5EF4-FFF2-40B4-BE49-F238E27FC236}">
                <a16:creationId xmlns:a16="http://schemas.microsoft.com/office/drawing/2014/main" id="{D2B105E9-6A1A-CE16-6B31-4BC190CA10A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6" descr="A logo for a school&#10;&#10;Description automatically generated">
            <a:extLst>
              <a:ext uri="{FF2B5EF4-FFF2-40B4-BE49-F238E27FC236}">
                <a16:creationId xmlns:a16="http://schemas.microsoft.com/office/drawing/2014/main" id="{2366EF11-7DE5-0909-C2E7-3FCC8EEF2D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159AE4C3-280A-E667-D96F-B50396E1D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87" y="1133475"/>
            <a:ext cx="6372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8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computer screen shot of a computer program">
            <a:extLst>
              <a:ext uri="{FF2B5EF4-FFF2-40B4-BE49-F238E27FC236}">
                <a16:creationId xmlns:a16="http://schemas.microsoft.com/office/drawing/2014/main" id="{6F761772-93B0-C044-46C8-4019663C7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117" y="0"/>
            <a:ext cx="11746523" cy="6858000"/>
          </a:xfrm>
          <a:prstGeom prst="rect">
            <a:avLst/>
          </a:prstGeom>
        </p:spPr>
      </p:pic>
      <p:pic>
        <p:nvPicPr>
          <p:cNvPr id="196" name="Google Shape;196;p10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388" y="257277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" y="50256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Arquitectura del software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7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B9BEA-9DE7-765A-68F9-12B67277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201" y="1136844"/>
            <a:ext cx="6446393" cy="556023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2268</TotalTime>
  <Words>855</Words>
  <Application>Microsoft Office PowerPoint</Application>
  <PresentationFormat>Panorámica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Calibri</vt:lpstr>
      <vt:lpstr>Arial</vt:lpstr>
      <vt:lpstr>Corbel</vt:lpstr>
      <vt:lpstr>Play</vt:lpstr>
      <vt:lpstr>Consolas</vt:lpstr>
      <vt:lpstr>Trebuchet MS</vt:lpstr>
      <vt:lpstr>Wingdings 3</vt:lpstr>
      <vt:lpstr>Facet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Prompt: Creación de preguntas</vt:lpstr>
      <vt:lpstr>Prompt: Comentario por preguntas erroenas</vt:lpstr>
      <vt:lpstr>Prompt: Retroalimentación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Sebastian Andres Tapia Rebolledo</cp:lastModifiedBy>
  <cp:revision>8</cp:revision>
  <dcterms:created xsi:type="dcterms:W3CDTF">2023-10-28T21:12:11Z</dcterms:created>
  <dcterms:modified xsi:type="dcterms:W3CDTF">2024-11-23T18:57:47Z</dcterms:modified>
</cp:coreProperties>
</file>