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59" r:id="rId5"/>
    <p:sldId id="274" r:id="rId6"/>
    <p:sldId id="276" r:id="rId7"/>
    <p:sldId id="278" r:id="rId8"/>
    <p:sldId id="263" r:id="rId9"/>
    <p:sldId id="282" r:id="rId10"/>
    <p:sldId id="284" r:id="rId11"/>
    <p:sldId id="269" r:id="rId12"/>
    <p:sldId id="283" r:id="rId13"/>
    <p:sldId id="265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50ADD-926F-4BA0-9EC5-25C2197FE7F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2F79-CFEB-4404-807B-1B15B36397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84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98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“PRE-PAES”</a:t>
            </a:r>
            <a:endParaRPr lang="es-CL" sz="3600" b="1" dirty="0"/>
          </a:p>
          <a:p>
            <a:pPr algn="ctr"/>
            <a:r>
              <a:rPr lang="es-MX" sz="2400" b="1" dirty="0"/>
              <a:t>PRESENTACIÓN FASE 2 CAPSTONE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1" u="sng" dirty="0"/>
          </a:p>
        </p:txBody>
      </p:sp>
      <p:cxnSp>
        <p:nvCxnSpPr>
          <p:cNvPr id="157" name="Google Shape;15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C78DC239-8FEB-A552-5690-2CEF9207DF93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4F7107-0E2A-475F-B7ED-EADDF1AC8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069" y="4669704"/>
            <a:ext cx="5595855" cy="12047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4F0D2B-C40D-4DDE-8113-B4AF574B5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897" y="2475402"/>
            <a:ext cx="4302201" cy="15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581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39899DA-6341-B24A-C428-04F336A2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992901"/>
            <a:ext cx="7401559" cy="58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400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/>
              <a:t>DEMOSTRACIÓN DEL RESULTADO DEL PROYECTO</a:t>
            </a:r>
          </a:p>
          <a:p>
            <a:pPr algn="ctr"/>
            <a:endParaRPr lang="es-CL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2"/>
          <p:cNvGrpSpPr/>
          <p:nvPr/>
        </p:nvGrpSpPr>
        <p:grpSpPr>
          <a:xfrm>
            <a:off x="1962755" y="1678158"/>
            <a:ext cx="8266490" cy="4421815"/>
            <a:chOff x="0" y="-73375"/>
            <a:chExt cx="7633500" cy="4471649"/>
          </a:xfrm>
        </p:grpSpPr>
        <p:sp>
          <p:nvSpPr>
            <p:cNvPr id="67" name="Google Shape;67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487986" y="-73375"/>
              <a:ext cx="6298642" cy="149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E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487989" y="1490071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</a:t>
              </a: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</a:t>
              </a: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E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lang="es-CL"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87986" y="2985574"/>
              <a:ext cx="6298642" cy="14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las ceremonias ágiles y ayudar con el desarrollo del proyecto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670016" y="848783"/>
            <a:ext cx="28519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integrada con API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la creación de formularios cortos con una retroalimentación al final de estos para que el alumno comprenda en qué se equivocó.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3" descr="No dejaré que este dolor de cabeza me impida estudiar Fotografía de un  estudiante universitario que parece estresado mientras trabaja en la  biblioteca del campus | Foto Premiu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715" y="3958684"/>
            <a:ext cx="1419091" cy="217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715" y="3146575"/>
            <a:ext cx="2219825" cy="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AF3CF31-D008-D90B-FB35-944B675788B2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“PRE-PAES”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u="sng" dirty="0"/>
              <a:t>Objetivo General</a:t>
            </a:r>
            <a:endParaRPr lang="es-CL" b="1" u="sng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u="sng" dirty="0"/>
              <a:t>Objetivos Específicos</a:t>
            </a:r>
            <a:endParaRPr lang="es-CL" b="1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y reforzar los conocimientos de los estudiantes de educación media en relación a la PAES mediante el uso de una aplicación web, mejora.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dirty="0">
                <a:ea typeface="Calibri"/>
                <a:cs typeface="Calibri"/>
                <a:sym typeface="Calibri"/>
              </a:rPr>
              <a:t>Proporcionar ejercicios con preguntas relacionadas al temario de la prueba PAES.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dirty="0">
                <a:ea typeface="Calibri"/>
                <a:cs typeface="Calibri"/>
                <a:sym typeface="Calibri"/>
              </a:rPr>
              <a:t>Implementar herramientas para el seguimiento del progreso académico del usuario.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dirty="0">
                <a:ea typeface="Calibri"/>
                <a:cs typeface="Calibri"/>
                <a:sym typeface="Calibri"/>
              </a:rPr>
              <a:t>Mejorar el rendimiento de los estudiantes en su preparación para la PAES.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Límites</a:t>
            </a:r>
            <a:endParaRPr b="1" u="sng"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funcionalidades clave incluirán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de conocimientos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personalizados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 del progreso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La plataforma estará diseñada para ser accesible desde dispositivos con conexión a internet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2007907D-B497-DFE8-F8B7-8A57FFFB733D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Hitos</a:t>
            </a:r>
            <a:endParaRPr b="1" u="sng"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Módulo de Diagnóstico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Crear un sistema que evalúe las debilidades en el conocimiento de los estudiantes.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Ejercicios Personalizados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Implementar ejercicios adaptados según el diagnóstico de cada estudiante.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Monitoreo del Progreso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Desarrollar una herramienta que permita a los estudiantes ver su evolución académica.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Gestión de Cuentas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Permitir a los estudiantes crear cuentas, configurar su perfil y acceder a su historial de cuestionarios.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61B304A9-9379-0A10-A275-A62F51F3569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65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7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873" y="2483288"/>
            <a:ext cx="5854261" cy="3661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F297E988-0A29-3748-F904-BE3C00F090F4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u="sng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43397593-2DFA-DB55-DDEA-EE398F33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83" y="1784612"/>
            <a:ext cx="4871032" cy="47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1" u="sng" dirty="0"/>
          </a:p>
        </p:txBody>
      </p:sp>
      <p:cxnSp>
        <p:nvCxnSpPr>
          <p:cNvPr id="157" name="Google Shape;15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10" title="Archivo:Python.svg - Wikipedia, la enciclopedia lib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50" y="2279275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 title="Archivo:Bootstrap logo.svg - Wikipedia, la enciclopedia libr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538" y="2377249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 title="About Us | Deepsouth Technolog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5650" y="2174194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 title="File:Sql data base with logo.png - Wikimedia Comm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625" y="4819938"/>
            <a:ext cx="2400325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 title="File:Git icon.svg - Wikimedia Comm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5458" y="4630312"/>
            <a:ext cx="1521076" cy="15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 title="File:Google cloud.png - Wikimedia Common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79722" y="400066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C78DC239-8FEB-A552-5690-2CEF9207DF93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348</Words>
  <Application>Microsoft Office PowerPoint</Application>
  <PresentationFormat>Panorámica</PresentationFormat>
  <Paragraphs>57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CETECOM</cp:lastModifiedBy>
  <cp:revision>8</cp:revision>
  <dcterms:created xsi:type="dcterms:W3CDTF">2023-10-28T21:12:11Z</dcterms:created>
  <dcterms:modified xsi:type="dcterms:W3CDTF">2024-10-19T14:36:27Z</dcterms:modified>
</cp:coreProperties>
</file>