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5.xml" ContentType="application/vnd.openxmlformats-officedocument.theme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theme/theme7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8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03" r:id="rId1"/>
    <p:sldMasterId id="2147483827" r:id="rId2"/>
    <p:sldMasterId id="2147483830" r:id="rId3"/>
    <p:sldMasterId id="2147483855" r:id="rId4"/>
    <p:sldMasterId id="2147483858" r:id="rId5"/>
    <p:sldMasterId id="2147483875" r:id="rId6"/>
    <p:sldMasterId id="2147483877" r:id="rId7"/>
    <p:sldMasterId id="2147483879" r:id="rId8"/>
    <p:sldMasterId id="2147483908" r:id="rId9"/>
  </p:sldMasterIdLst>
  <p:notesMasterIdLst>
    <p:notesMasterId r:id="rId25"/>
  </p:notesMasterIdLst>
  <p:sldIdLst>
    <p:sldId id="256" r:id="rId10"/>
    <p:sldId id="257" r:id="rId11"/>
    <p:sldId id="258" r:id="rId12"/>
    <p:sldId id="259" r:id="rId13"/>
    <p:sldId id="260" r:id="rId14"/>
    <p:sldId id="266" r:id="rId15"/>
    <p:sldId id="267" r:id="rId16"/>
    <p:sldId id="268" r:id="rId17"/>
    <p:sldId id="261" r:id="rId18"/>
    <p:sldId id="262" r:id="rId19"/>
    <p:sldId id="269" r:id="rId20"/>
    <p:sldId id="270" r:id="rId21"/>
    <p:sldId id="263" r:id="rId22"/>
    <p:sldId id="264" r:id="rId23"/>
    <p:sldId id="265" r:id="rId24"/>
  </p:sldIdLst>
  <p:sldSz cx="12192000" cy="6858000"/>
  <p:notesSz cx="6858000" cy="9144000"/>
  <p:embeddedFontLst>
    <p:embeddedFont>
      <p:font typeface="Didact Gothic" panose="00000500000000000000" pitchFamily="2" charset="0"/>
      <p:regular r:id="rId26"/>
    </p:embeddedFon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Nunito Light" pitchFamily="2" charset="0"/>
      <p:regular r:id="rId31"/>
      <p:italic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  <p:embeddedFont>
      <p:font typeface="Raleway Black" pitchFamily="2" charset="0"/>
      <p:bold r:id="rId37"/>
      <p:boldItalic r:id="rId38"/>
    </p:embeddedFont>
    <p:embeddedFont>
      <p:font typeface="Raleway ExtraBold" pitchFamily="2" charset="0"/>
      <p:bold r:id="rId39"/>
      <p:boldItalic r:id="rId40"/>
    </p:embeddedFont>
    <p:embeddedFont>
      <p:font typeface="Roboto Black" panose="02000000000000000000" pitchFamily="2" charset="0"/>
      <p:bold r:id="rId41"/>
      <p:boldItalic r:id="rId42"/>
    </p:embeddedFont>
    <p:embeddedFont>
      <p:font typeface="Roboto Light" panose="02000000000000000000" pitchFamily="2" charset="0"/>
      <p:regular r:id="rId43"/>
      <p:italic r:id="rId44"/>
    </p:embeddedFont>
    <p:embeddedFont>
      <p:font typeface="Roboto Mono Thin" panose="00000009000000000000" pitchFamily="49" charset="0"/>
      <p:regular r:id="rId45"/>
    </p:embeddedFont>
    <p:embeddedFont>
      <p:font typeface="Roboto Thin" panose="02000000000000000000" pitchFamily="2" charset="0"/>
      <p:regular r:id="rId46"/>
      <p: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8" roundtripDataSignature="AMtx7mj17NlkJdfT7Iv7Rz+lYRcyzfYI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20" autoAdjust="0"/>
  </p:normalViewPr>
  <p:slideViewPr>
    <p:cSldViewPr snapToGrid="0">
      <p:cViewPr>
        <p:scale>
          <a:sx n="58" d="100"/>
          <a:sy n="58" d="100"/>
        </p:scale>
        <p:origin x="4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2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font" Target="fonts/font22.fntdata"/><Relationship Id="rId50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font" Target="fonts/font4.fntdata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customschemas.google.com/relationships/presentationmetadata" Target="metadata"/><Relationship Id="rId8" Type="http://schemas.openxmlformats.org/officeDocument/2006/relationships/slideMaster" Target="slideMasters/slideMaster8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20" Type="http://schemas.openxmlformats.org/officeDocument/2006/relationships/slide" Target="slides/slide11.xml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d72fec82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fd72fec82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9547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d72fec82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fd72fec82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8785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d72fec82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fd72fec82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6013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5845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0160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s://bit.ly/3A1uf1Q" TargetMode="Externa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8.xml"/><Relationship Id="rId4" Type="http://schemas.openxmlformats.org/officeDocument/2006/relationships/hyperlink" Target="http://bit.ly/2TtBDfr" TargetMode="Externa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87967" y="2665533"/>
            <a:ext cx="5846400" cy="226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33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487967" y="4959533"/>
            <a:ext cx="5846400" cy="5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0149734" y="-721000"/>
            <a:ext cx="1481791" cy="1481791"/>
            <a:chOff x="8307725" y="278700"/>
            <a:chExt cx="1111343" cy="1111343"/>
          </a:xfrm>
        </p:grpSpPr>
        <p:sp>
          <p:nvSpPr>
            <p:cNvPr id="12" name="Google Shape;12;p2"/>
            <p:cNvSpPr/>
            <p:nvPr/>
          </p:nvSpPr>
          <p:spPr>
            <a:xfrm>
              <a:off x="8307725" y="278700"/>
              <a:ext cx="1111343" cy="1111343"/>
            </a:xfrm>
            <a:custGeom>
              <a:avLst/>
              <a:gdLst/>
              <a:ahLst/>
              <a:cxnLst/>
              <a:rect l="l" t="t" r="r" b="b"/>
              <a:pathLst>
                <a:path w="17396" h="17396" fill="none" extrusionOk="0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81362" y="452337"/>
              <a:ext cx="764065" cy="762212"/>
            </a:xfrm>
            <a:custGeom>
              <a:avLst/>
              <a:gdLst/>
              <a:ahLst/>
              <a:cxnLst/>
              <a:rect l="l" t="t" r="r" b="b"/>
              <a:pathLst>
                <a:path w="11960" h="11931" fill="none" extrusionOk="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10944931" y="2812425"/>
            <a:ext cx="1546749" cy="329704"/>
            <a:chOff x="8208698" y="2109319"/>
            <a:chExt cx="1160062" cy="247278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5400000" flipH="1">
            <a:off x="8370484" y="7134340"/>
            <a:ext cx="5982425" cy="833496"/>
            <a:chOff x="-78438" y="4073905"/>
            <a:chExt cx="4486819" cy="625122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4214956" y="40739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11184453" y="1697861"/>
            <a:ext cx="657761" cy="476416"/>
            <a:chOff x="1722354" y="229144"/>
            <a:chExt cx="1748744" cy="1266614"/>
          </a:xfrm>
        </p:grpSpPr>
        <p:sp>
          <p:nvSpPr>
            <p:cNvPr id="22" name="Google Shape;22;p2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avLst/>
              <a:gdLst/>
              <a:ahLst/>
              <a:cxnLst/>
              <a:rect l="l" t="t" r="r" b="b"/>
              <a:pathLst>
                <a:path w="4864" h="2777" fill="none" extrusionOk="0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4008388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"/>
          <p:cNvSpPr txBox="1">
            <a:spLocks noGrp="1"/>
          </p:cNvSpPr>
          <p:nvPr>
            <p:ph type="title" hasCustomPrompt="1"/>
          </p:nvPr>
        </p:nvSpPr>
        <p:spPr>
          <a:xfrm>
            <a:off x="3206833" y="2721033"/>
            <a:ext cx="7076000" cy="1330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Raleway ExtraBold"/>
              <a:buNone/>
              <a:defRPr sz="7333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288" name="Google Shape;288;p11"/>
          <p:cNvSpPr txBox="1">
            <a:spLocks noGrp="1"/>
          </p:cNvSpPr>
          <p:nvPr>
            <p:ph type="subTitle" idx="1"/>
          </p:nvPr>
        </p:nvSpPr>
        <p:spPr>
          <a:xfrm>
            <a:off x="3206833" y="4051833"/>
            <a:ext cx="7076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89" name="Google Shape;289;p11"/>
          <p:cNvGrpSpPr/>
          <p:nvPr/>
        </p:nvGrpSpPr>
        <p:grpSpPr>
          <a:xfrm>
            <a:off x="427826" y="1189984"/>
            <a:ext cx="6997257" cy="5340707"/>
            <a:chOff x="320869" y="892488"/>
            <a:chExt cx="5247943" cy="4005530"/>
          </a:xfrm>
        </p:grpSpPr>
        <p:sp>
          <p:nvSpPr>
            <p:cNvPr id="290" name="Google Shape;290;p11"/>
            <p:cNvSpPr/>
            <p:nvPr/>
          </p:nvSpPr>
          <p:spPr>
            <a:xfrm rot="10800000">
              <a:off x="320869" y="89248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1"/>
            <p:cNvSpPr/>
            <p:nvPr/>
          </p:nvSpPr>
          <p:spPr>
            <a:xfrm rot="5400000">
              <a:off x="5328344" y="4657550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497538" y="-179358"/>
            <a:ext cx="7560141" cy="7799817"/>
            <a:chOff x="1123153" y="-134519"/>
            <a:chExt cx="5670106" cy="5849863"/>
          </a:xfrm>
        </p:grpSpPr>
        <p:grpSp>
          <p:nvGrpSpPr>
            <p:cNvPr id="293" name="Google Shape;293;p11"/>
            <p:cNvGrpSpPr/>
            <p:nvPr/>
          </p:nvGrpSpPr>
          <p:grpSpPr>
            <a:xfrm>
              <a:off x="1123153" y="-134519"/>
              <a:ext cx="5670106" cy="5032541"/>
              <a:chOff x="1123153" y="-134519"/>
              <a:chExt cx="5670106" cy="5032541"/>
            </a:xfrm>
          </p:grpSpPr>
          <p:sp>
            <p:nvSpPr>
              <p:cNvPr id="294" name="Google Shape;294;p11"/>
              <p:cNvSpPr/>
              <p:nvPr/>
            </p:nvSpPr>
            <p:spPr>
              <a:xfrm>
                <a:off x="1123153" y="-134519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295" name="Google Shape;295;p11"/>
              <p:cNvGrpSpPr/>
              <p:nvPr/>
            </p:nvGrpSpPr>
            <p:grpSpPr>
              <a:xfrm>
                <a:off x="5633198" y="4650744"/>
                <a:ext cx="1160062" cy="247278"/>
                <a:chOff x="8208698" y="2109319"/>
                <a:chExt cx="1160062" cy="247278"/>
              </a:xfrm>
            </p:grpSpPr>
            <p:sp>
              <p:nvSpPr>
                <p:cNvPr id="296" name="Google Shape;296;p11"/>
                <p:cNvSpPr/>
                <p:nvPr/>
              </p:nvSpPr>
              <p:spPr>
                <a:xfrm rot="5400000">
                  <a:off x="8424637" y="1893379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97" name="Google Shape;297;p11"/>
                <p:cNvSpPr/>
                <p:nvPr/>
              </p:nvSpPr>
              <p:spPr>
                <a:xfrm rot="-5400000">
                  <a:off x="8917458" y="1905296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298" name="Google Shape;298;p11"/>
            <p:cNvGrpSpPr/>
            <p:nvPr/>
          </p:nvGrpSpPr>
          <p:grpSpPr>
            <a:xfrm>
              <a:off x="3220925" y="4604000"/>
              <a:ext cx="1111343" cy="1111343"/>
              <a:chOff x="8307725" y="278700"/>
              <a:chExt cx="1111343" cy="1111343"/>
            </a:xfrm>
          </p:grpSpPr>
          <p:sp>
            <p:nvSpPr>
              <p:cNvPr id="299" name="Google Shape;299;p11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0" name="Google Shape;300;p11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01" name="Google Shape;301;p11"/>
          <p:cNvGrpSpPr/>
          <p:nvPr/>
        </p:nvGrpSpPr>
        <p:grpSpPr>
          <a:xfrm>
            <a:off x="767049" y="-2406671"/>
            <a:ext cx="11011395" cy="12948971"/>
            <a:chOff x="575287" y="-1805003"/>
            <a:chExt cx="8258546" cy="9711728"/>
          </a:xfrm>
        </p:grpSpPr>
        <p:grpSp>
          <p:nvGrpSpPr>
            <p:cNvPr id="302" name="Google Shape;302;p11"/>
            <p:cNvGrpSpPr/>
            <p:nvPr/>
          </p:nvGrpSpPr>
          <p:grpSpPr>
            <a:xfrm>
              <a:off x="575287" y="-1805003"/>
              <a:ext cx="8258546" cy="9711728"/>
              <a:chOff x="575287" y="-1805003"/>
              <a:chExt cx="8258546" cy="9711728"/>
            </a:xfrm>
          </p:grpSpPr>
          <p:grpSp>
            <p:nvGrpSpPr>
              <p:cNvPr id="303" name="Google Shape;303;p11"/>
              <p:cNvGrpSpPr/>
              <p:nvPr/>
            </p:nvGrpSpPr>
            <p:grpSpPr>
              <a:xfrm>
                <a:off x="575287" y="-1805003"/>
                <a:ext cx="681217" cy="3360485"/>
                <a:chOff x="1121833" y="-3524490"/>
                <a:chExt cx="1498167" cy="7390555"/>
              </a:xfrm>
            </p:grpSpPr>
            <p:cxnSp>
              <p:nvCxnSpPr>
                <p:cNvPr id="304" name="Google Shape;304;p11"/>
                <p:cNvCxnSpPr/>
                <p:nvPr/>
              </p:nvCxnSpPr>
              <p:spPr>
                <a:xfrm rot="10800000">
                  <a:off x="1121833" y="-35244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5" name="Google Shape;305;p11"/>
                <p:cNvCxnSpPr/>
                <p:nvPr/>
              </p:nvCxnSpPr>
              <p:spPr>
                <a:xfrm>
                  <a:off x="1121833" y="23482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06" name="Google Shape;306;p11"/>
                <p:cNvSpPr/>
                <p:nvPr/>
              </p:nvSpPr>
              <p:spPr>
                <a:xfrm rot="5400000">
                  <a:off x="2196889" y="3442953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07" name="Google Shape;307;p11"/>
              <p:cNvGrpSpPr/>
              <p:nvPr/>
            </p:nvGrpSpPr>
            <p:grpSpPr>
              <a:xfrm rot="5400000" flipH="1">
                <a:off x="6277862" y="5350755"/>
                <a:ext cx="4486819" cy="625122"/>
                <a:chOff x="-78438" y="4073905"/>
                <a:chExt cx="4486819" cy="625122"/>
              </a:xfrm>
            </p:grpSpPr>
            <p:cxnSp>
              <p:nvCxnSpPr>
                <p:cNvPr id="308" name="Google Shape;308;p11"/>
                <p:cNvCxnSpPr/>
                <p:nvPr/>
              </p:nvCxnSpPr>
              <p:spPr>
                <a:xfrm>
                  <a:off x="1857762" y="2762827"/>
                  <a:ext cx="0" cy="3872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9" name="Google Shape;309;p11"/>
                <p:cNvCxnSpPr/>
                <p:nvPr/>
              </p:nvCxnSpPr>
              <p:spPr>
                <a:xfrm rot="-5400000">
                  <a:off x="3788541" y="4241677"/>
                  <a:ext cx="464100" cy="45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10" name="Google Shape;310;p11"/>
                <p:cNvSpPr/>
                <p:nvPr/>
              </p:nvSpPr>
              <p:spPr>
                <a:xfrm>
                  <a:off x="4214956" y="4073905"/>
                  <a:ext cx="193425" cy="19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11" name="Google Shape;311;p11"/>
              <p:cNvGrpSpPr/>
              <p:nvPr/>
            </p:nvGrpSpPr>
            <p:grpSpPr>
              <a:xfrm rot="-5400000">
                <a:off x="8362764" y="67996"/>
                <a:ext cx="493321" cy="357312"/>
                <a:chOff x="1722354" y="229144"/>
                <a:chExt cx="1748744" cy="1266614"/>
              </a:xfrm>
            </p:grpSpPr>
            <p:sp>
              <p:nvSpPr>
                <p:cNvPr id="312" name="Google Shape;312;p11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3" name="Google Shape;313;p11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14" name="Google Shape;314;p11"/>
            <p:cNvGrpSpPr/>
            <p:nvPr/>
          </p:nvGrpSpPr>
          <p:grpSpPr>
            <a:xfrm rot="10800000">
              <a:off x="7090737" y="4224472"/>
              <a:ext cx="681217" cy="3360485"/>
              <a:chOff x="1337800" y="-2525590"/>
              <a:chExt cx="1498167" cy="7390555"/>
            </a:xfrm>
          </p:grpSpPr>
          <p:cxnSp>
            <p:nvCxnSpPr>
              <p:cNvPr id="315" name="Google Shape;315;p11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11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7" name="Google Shape;317;p11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56858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5365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1" name="Google Shape;321;p13"/>
          <p:cNvSpPr txBox="1">
            <a:spLocks noGrp="1"/>
          </p:cNvSpPr>
          <p:nvPr>
            <p:ph type="title" idx="2" hasCustomPrompt="1"/>
          </p:nvPr>
        </p:nvSpPr>
        <p:spPr>
          <a:xfrm>
            <a:off x="4236475" y="1599372"/>
            <a:ext cx="979600" cy="658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667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>
            <a:spLocks noGrp="1"/>
          </p:cNvSpPr>
          <p:nvPr>
            <p:ph type="title" idx="3" hasCustomPrompt="1"/>
          </p:nvPr>
        </p:nvSpPr>
        <p:spPr>
          <a:xfrm>
            <a:off x="4236475" y="3870161"/>
            <a:ext cx="979600" cy="658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667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3" name="Google Shape;323;p13"/>
          <p:cNvSpPr txBox="1">
            <a:spLocks noGrp="1"/>
          </p:cNvSpPr>
          <p:nvPr>
            <p:ph type="title" idx="4" hasCustomPrompt="1"/>
          </p:nvPr>
        </p:nvSpPr>
        <p:spPr>
          <a:xfrm>
            <a:off x="4236475" y="2356301"/>
            <a:ext cx="979600" cy="658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667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4" name="Google Shape;324;p13"/>
          <p:cNvSpPr txBox="1">
            <a:spLocks noGrp="1"/>
          </p:cNvSpPr>
          <p:nvPr>
            <p:ph type="title" idx="5" hasCustomPrompt="1"/>
          </p:nvPr>
        </p:nvSpPr>
        <p:spPr>
          <a:xfrm>
            <a:off x="4236475" y="4627092"/>
            <a:ext cx="979600" cy="658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667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5" name="Google Shape;325;p13"/>
          <p:cNvSpPr txBox="1">
            <a:spLocks noGrp="1"/>
          </p:cNvSpPr>
          <p:nvPr>
            <p:ph type="title" idx="6" hasCustomPrompt="1"/>
          </p:nvPr>
        </p:nvSpPr>
        <p:spPr>
          <a:xfrm>
            <a:off x="4236475" y="3113232"/>
            <a:ext cx="979600" cy="658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667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13"/>
          <p:cNvSpPr txBox="1">
            <a:spLocks noGrp="1"/>
          </p:cNvSpPr>
          <p:nvPr>
            <p:ph type="title" idx="7" hasCustomPrompt="1"/>
          </p:nvPr>
        </p:nvSpPr>
        <p:spPr>
          <a:xfrm>
            <a:off x="4236475" y="5384021"/>
            <a:ext cx="979600" cy="658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667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13"/>
          <p:cNvSpPr txBox="1">
            <a:spLocks noGrp="1"/>
          </p:cNvSpPr>
          <p:nvPr>
            <p:ph type="subTitle" idx="1"/>
          </p:nvPr>
        </p:nvSpPr>
        <p:spPr>
          <a:xfrm>
            <a:off x="5347925" y="1601772"/>
            <a:ext cx="36236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8" name="Google Shape;328;p13"/>
          <p:cNvSpPr txBox="1">
            <a:spLocks noGrp="1"/>
          </p:cNvSpPr>
          <p:nvPr>
            <p:ph type="subTitle" idx="8"/>
          </p:nvPr>
        </p:nvSpPr>
        <p:spPr>
          <a:xfrm>
            <a:off x="5347925" y="2358704"/>
            <a:ext cx="36236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9" name="Google Shape;329;p13"/>
          <p:cNvSpPr txBox="1">
            <a:spLocks noGrp="1"/>
          </p:cNvSpPr>
          <p:nvPr>
            <p:ph type="subTitle" idx="9"/>
          </p:nvPr>
        </p:nvSpPr>
        <p:spPr>
          <a:xfrm>
            <a:off x="5347925" y="3115636"/>
            <a:ext cx="36236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subTitle" idx="13"/>
          </p:nvPr>
        </p:nvSpPr>
        <p:spPr>
          <a:xfrm>
            <a:off x="5347921" y="3872569"/>
            <a:ext cx="36236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1" name="Google Shape;331;p13"/>
          <p:cNvSpPr txBox="1">
            <a:spLocks noGrp="1"/>
          </p:cNvSpPr>
          <p:nvPr>
            <p:ph type="subTitle" idx="14"/>
          </p:nvPr>
        </p:nvSpPr>
        <p:spPr>
          <a:xfrm>
            <a:off x="5347921" y="4629501"/>
            <a:ext cx="36236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2" name="Google Shape;332;p13"/>
          <p:cNvSpPr txBox="1">
            <a:spLocks noGrp="1"/>
          </p:cNvSpPr>
          <p:nvPr>
            <p:ph type="subTitle" idx="15"/>
          </p:nvPr>
        </p:nvSpPr>
        <p:spPr>
          <a:xfrm>
            <a:off x="5347921" y="5386433"/>
            <a:ext cx="36236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33" name="Google Shape;333;p13"/>
          <p:cNvGrpSpPr/>
          <p:nvPr/>
        </p:nvGrpSpPr>
        <p:grpSpPr>
          <a:xfrm>
            <a:off x="503237" y="272567"/>
            <a:ext cx="11888156" cy="6055395"/>
            <a:chOff x="377427" y="204425"/>
            <a:chExt cx="8916117" cy="4541546"/>
          </a:xfrm>
        </p:grpSpPr>
        <p:grpSp>
          <p:nvGrpSpPr>
            <p:cNvPr id="334" name="Google Shape;334;p13"/>
            <p:cNvGrpSpPr/>
            <p:nvPr/>
          </p:nvGrpSpPr>
          <p:grpSpPr>
            <a:xfrm>
              <a:off x="377427" y="3968227"/>
              <a:ext cx="200266" cy="777744"/>
              <a:chOff x="8153327" y="353177"/>
              <a:chExt cx="200266" cy="777744"/>
            </a:xfrm>
          </p:grpSpPr>
          <p:sp>
            <p:nvSpPr>
              <p:cNvPr id="335" name="Google Shape;335;p13"/>
              <p:cNvSpPr/>
              <p:nvPr/>
            </p:nvSpPr>
            <p:spPr>
              <a:xfrm rot="10800000">
                <a:off x="8153327" y="6559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 rot="10800000">
                <a:off x="8310477" y="353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37" name="Google Shape;337;p13"/>
            <p:cNvGrpSpPr/>
            <p:nvPr/>
          </p:nvGrpSpPr>
          <p:grpSpPr>
            <a:xfrm rot="-5400000">
              <a:off x="8807027" y="2115202"/>
              <a:ext cx="206891" cy="766144"/>
              <a:chOff x="8650702" y="1651177"/>
              <a:chExt cx="206891" cy="766144"/>
            </a:xfrm>
          </p:grpSpPr>
          <p:sp>
            <p:nvSpPr>
              <p:cNvPr id="338" name="Google Shape;338;p13"/>
              <p:cNvSpPr/>
              <p:nvPr/>
            </p:nvSpPr>
            <p:spPr>
              <a:xfrm rot="10800000">
                <a:off x="8650702" y="1651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 rot="10800000">
                <a:off x="8814477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40" name="Google Shape;340;p13"/>
            <p:cNvGrpSpPr/>
            <p:nvPr/>
          </p:nvGrpSpPr>
          <p:grpSpPr>
            <a:xfrm>
              <a:off x="7437187" y="204425"/>
              <a:ext cx="862215" cy="240599"/>
              <a:chOff x="6903462" y="1158900"/>
              <a:chExt cx="862215" cy="240599"/>
            </a:xfrm>
          </p:grpSpPr>
          <p:sp>
            <p:nvSpPr>
              <p:cNvPr id="341" name="Google Shape;341;p13"/>
              <p:cNvSpPr/>
              <p:nvPr/>
            </p:nvSpPr>
            <p:spPr>
              <a:xfrm flipH="1">
                <a:off x="6903462" y="1158900"/>
                <a:ext cx="240599" cy="240599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784" fill="none" extrusionOk="0">
                    <a:moveTo>
                      <a:pt x="1783" y="906"/>
                    </a:moveTo>
                    <a:cubicBezTo>
                      <a:pt x="1783" y="1392"/>
                      <a:pt x="1392" y="1783"/>
                      <a:pt x="877" y="1783"/>
                    </a:cubicBezTo>
                    <a:cubicBezTo>
                      <a:pt x="392" y="1783"/>
                      <a:pt x="0" y="1392"/>
                      <a:pt x="0" y="906"/>
                    </a:cubicBezTo>
                    <a:cubicBezTo>
                      <a:pt x="0" y="428"/>
                      <a:pt x="392" y="0"/>
                      <a:pt x="877" y="0"/>
                    </a:cubicBezTo>
                    <a:cubicBezTo>
                      <a:pt x="1392" y="0"/>
                      <a:pt x="1783" y="428"/>
                      <a:pt x="1783" y="906"/>
                    </a:cubicBezTo>
                    <a:close/>
                  </a:path>
                </a:pathLst>
              </a:custGeom>
              <a:noFill/>
              <a:ln w="597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 rot="5400000" flipH="1">
                <a:off x="7506622" y="1041704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43" name="Google Shape;343;p13"/>
          <p:cNvGrpSpPr/>
          <p:nvPr/>
        </p:nvGrpSpPr>
        <p:grpSpPr>
          <a:xfrm>
            <a:off x="-742331" y="-76000"/>
            <a:ext cx="13906208" cy="4504600"/>
            <a:chOff x="-556748" y="-57000"/>
            <a:chExt cx="10429656" cy="3378450"/>
          </a:xfrm>
        </p:grpSpPr>
        <p:grpSp>
          <p:nvGrpSpPr>
            <p:cNvPr id="344" name="Google Shape;344;p13"/>
            <p:cNvGrpSpPr/>
            <p:nvPr/>
          </p:nvGrpSpPr>
          <p:grpSpPr>
            <a:xfrm flipH="1">
              <a:off x="8221607" y="1714746"/>
              <a:ext cx="493321" cy="357312"/>
              <a:chOff x="1722354" y="229144"/>
              <a:chExt cx="1748744" cy="1266614"/>
            </a:xfrm>
          </p:grpSpPr>
          <p:sp>
            <p:nvSpPr>
              <p:cNvPr id="345" name="Google Shape;345;p1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47" name="Google Shape;347;p13"/>
            <p:cNvSpPr/>
            <p:nvPr/>
          </p:nvSpPr>
          <p:spPr>
            <a:xfrm>
              <a:off x="8221600" y="-57000"/>
              <a:ext cx="1027600" cy="3378450"/>
            </a:xfrm>
            <a:custGeom>
              <a:avLst/>
              <a:gdLst/>
              <a:ahLst/>
              <a:cxnLst/>
              <a:rect l="l" t="t" r="r" b="b"/>
              <a:pathLst>
                <a:path w="41104" h="135138" extrusionOk="0">
                  <a:moveTo>
                    <a:pt x="41104" y="135138"/>
                  </a:moveTo>
                  <a:lnTo>
                    <a:pt x="0" y="111407"/>
                  </a:lnTo>
                  <a:lnTo>
                    <a:pt x="0" y="57500"/>
                  </a:lnTo>
                  <a:lnTo>
                    <a:pt x="12424" y="45076"/>
                  </a:lnTo>
                  <a:lnTo>
                    <a:pt x="12424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48" name="Google Shape;348;p13"/>
            <p:cNvGrpSpPr/>
            <p:nvPr/>
          </p:nvGrpSpPr>
          <p:grpSpPr>
            <a:xfrm>
              <a:off x="8527396" y="539490"/>
              <a:ext cx="1345511" cy="273510"/>
              <a:chOff x="-6675" y="2881558"/>
              <a:chExt cx="9140700" cy="2059567"/>
            </a:xfrm>
          </p:grpSpPr>
          <p:cxnSp>
            <p:nvCxnSpPr>
              <p:cNvPr id="349" name="Google Shape;349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4" name="Google Shape;354;p13"/>
            <p:cNvGrpSpPr/>
            <p:nvPr/>
          </p:nvGrpSpPr>
          <p:grpSpPr>
            <a:xfrm rot="10800000">
              <a:off x="-556748" y="2551975"/>
              <a:ext cx="1029243" cy="273510"/>
              <a:chOff x="-6675" y="2881558"/>
              <a:chExt cx="9140700" cy="2059567"/>
            </a:xfrm>
          </p:grpSpPr>
          <p:cxnSp>
            <p:nvCxnSpPr>
              <p:cNvPr id="355" name="Google Shape;355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13"/>
          <p:cNvGrpSpPr/>
          <p:nvPr/>
        </p:nvGrpSpPr>
        <p:grpSpPr>
          <a:xfrm>
            <a:off x="-213800" y="1356982"/>
            <a:ext cx="12046157" cy="1792724"/>
            <a:chOff x="-160350" y="1017736"/>
            <a:chExt cx="9034618" cy="1344543"/>
          </a:xfrm>
        </p:grpSpPr>
        <p:sp>
          <p:nvSpPr>
            <p:cNvPr id="361" name="Google Shape;361;p13"/>
            <p:cNvSpPr/>
            <p:nvPr/>
          </p:nvSpPr>
          <p:spPr>
            <a:xfrm rot="10800000">
              <a:off x="8834212" y="10177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13"/>
            <p:cNvSpPr/>
            <p:nvPr/>
          </p:nvSpPr>
          <p:spPr>
            <a:xfrm rot="5400000">
              <a:off x="40062" y="21218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3" name="Google Shape;363;p13"/>
          <p:cNvSpPr/>
          <p:nvPr/>
        </p:nvSpPr>
        <p:spPr>
          <a:xfrm rot="-5400000">
            <a:off x="676447" y="843663"/>
            <a:ext cx="304100" cy="26300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0822221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6" name="Google Shape;366;p14"/>
          <p:cNvSpPr txBox="1">
            <a:spLocks noGrp="1"/>
          </p:cNvSpPr>
          <p:nvPr>
            <p:ph type="subTitle" idx="1"/>
          </p:nvPr>
        </p:nvSpPr>
        <p:spPr>
          <a:xfrm>
            <a:off x="960000" y="1423701"/>
            <a:ext cx="10272000" cy="11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67" name="Google Shape;367;p14"/>
          <p:cNvGrpSpPr/>
          <p:nvPr/>
        </p:nvGrpSpPr>
        <p:grpSpPr>
          <a:xfrm>
            <a:off x="331951" y="1356973"/>
            <a:ext cx="11973956" cy="5147707"/>
            <a:chOff x="248963" y="1017730"/>
            <a:chExt cx="8980467" cy="3860780"/>
          </a:xfrm>
        </p:grpSpPr>
        <p:sp>
          <p:nvSpPr>
            <p:cNvPr id="368" name="Google Shape;368;p14"/>
            <p:cNvSpPr/>
            <p:nvPr/>
          </p:nvSpPr>
          <p:spPr>
            <a:xfrm>
              <a:off x="422688" y="1317880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248963" y="1017730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70" name="Google Shape;370;p14"/>
            <p:cNvGrpSpPr/>
            <p:nvPr/>
          </p:nvGrpSpPr>
          <p:grpSpPr>
            <a:xfrm rot="-5400000">
              <a:off x="8742913" y="4391992"/>
              <a:ext cx="206891" cy="766144"/>
              <a:chOff x="8650702" y="3525402"/>
              <a:chExt cx="206891" cy="766144"/>
            </a:xfrm>
          </p:grpSpPr>
          <p:sp>
            <p:nvSpPr>
              <p:cNvPr id="371" name="Google Shape;371;p1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2" name="Google Shape;372;p1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73" name="Google Shape;373;p14"/>
          <p:cNvGrpSpPr/>
          <p:nvPr/>
        </p:nvGrpSpPr>
        <p:grpSpPr>
          <a:xfrm>
            <a:off x="333997" y="2294917"/>
            <a:ext cx="11013264" cy="3987312"/>
            <a:chOff x="250498" y="1721188"/>
            <a:chExt cx="8259948" cy="2990484"/>
          </a:xfrm>
        </p:grpSpPr>
        <p:sp>
          <p:nvSpPr>
            <p:cNvPr id="374" name="Google Shape;374;p14"/>
            <p:cNvSpPr/>
            <p:nvPr/>
          </p:nvSpPr>
          <p:spPr>
            <a:xfrm rot="10800000">
              <a:off x="250498" y="172118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14"/>
            <p:cNvSpPr/>
            <p:nvPr/>
          </p:nvSpPr>
          <p:spPr>
            <a:xfrm rot="-5400000">
              <a:off x="8269979" y="4471205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6" name="Google Shape;376;p14"/>
          <p:cNvGrpSpPr/>
          <p:nvPr/>
        </p:nvGrpSpPr>
        <p:grpSpPr>
          <a:xfrm>
            <a:off x="-2958146" y="-233266"/>
            <a:ext cx="16006027" cy="11363836"/>
            <a:chOff x="-2218609" y="-174950"/>
            <a:chExt cx="12004520" cy="8522877"/>
          </a:xfrm>
        </p:grpSpPr>
        <p:sp>
          <p:nvSpPr>
            <p:cNvPr id="377" name="Google Shape;377;p14"/>
            <p:cNvSpPr/>
            <p:nvPr/>
          </p:nvSpPr>
          <p:spPr>
            <a:xfrm>
              <a:off x="-2218609" y="-174950"/>
              <a:ext cx="3801167" cy="569934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78" name="Google Shape;378;p14"/>
            <p:cNvGrpSpPr/>
            <p:nvPr/>
          </p:nvGrpSpPr>
          <p:grpSpPr>
            <a:xfrm rot="-5400000" flipH="1">
              <a:off x="7449713" y="4739627"/>
              <a:ext cx="493321" cy="357312"/>
              <a:chOff x="1722354" y="229144"/>
              <a:chExt cx="1748744" cy="1266614"/>
            </a:xfrm>
          </p:grpSpPr>
          <p:sp>
            <p:nvSpPr>
              <p:cNvPr id="379" name="Google Shape;379;p1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0" name="Google Shape;380;p1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81" name="Google Shape;381;p14"/>
            <p:cNvSpPr/>
            <p:nvPr/>
          </p:nvSpPr>
          <p:spPr>
            <a:xfrm rot="10800000" flipH="1">
              <a:off x="8147148" y="2028637"/>
              <a:ext cx="1521858" cy="6319290"/>
            </a:xfrm>
            <a:custGeom>
              <a:avLst/>
              <a:gdLst/>
              <a:ahLst/>
              <a:cxnLst/>
              <a:rect l="l" t="t" r="r" b="b"/>
              <a:pathLst>
                <a:path w="23262" h="96592" extrusionOk="0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82" name="Google Shape;382;p14"/>
            <p:cNvGrpSpPr/>
            <p:nvPr/>
          </p:nvGrpSpPr>
          <p:grpSpPr>
            <a:xfrm flipH="1">
              <a:off x="8820653" y="3237867"/>
              <a:ext cx="965258" cy="273510"/>
              <a:chOff x="-6675" y="2881558"/>
              <a:chExt cx="9140700" cy="2059567"/>
            </a:xfrm>
          </p:grpSpPr>
          <p:cxnSp>
            <p:nvCxnSpPr>
              <p:cNvPr id="383" name="Google Shape;383;p1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4" name="Google Shape;384;p1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5" name="Google Shape;385;p1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6" name="Google Shape;386;p1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7" name="Google Shape;387;p1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88" name="Google Shape;388;p14"/>
          <p:cNvSpPr/>
          <p:nvPr/>
        </p:nvSpPr>
        <p:spPr>
          <a:xfrm rot="-5400000">
            <a:off x="676447" y="843663"/>
            <a:ext cx="304100" cy="26300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3718072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1" name="Google Shape;391;p15"/>
          <p:cNvSpPr txBox="1">
            <a:spLocks noGrp="1"/>
          </p:cNvSpPr>
          <p:nvPr>
            <p:ph type="subTitle" idx="1"/>
          </p:nvPr>
        </p:nvSpPr>
        <p:spPr>
          <a:xfrm>
            <a:off x="960000" y="1534600"/>
            <a:ext cx="10272000" cy="39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92" name="Google Shape;392;p15"/>
          <p:cNvGrpSpPr/>
          <p:nvPr/>
        </p:nvGrpSpPr>
        <p:grpSpPr>
          <a:xfrm>
            <a:off x="11191536" y="-2170355"/>
            <a:ext cx="819865" cy="3842461"/>
            <a:chOff x="1337784" y="-2525559"/>
            <a:chExt cx="1352318" cy="6337907"/>
          </a:xfrm>
        </p:grpSpPr>
        <p:cxnSp>
          <p:nvCxnSpPr>
            <p:cNvPr id="393" name="Google Shape;393;p15"/>
            <p:cNvCxnSpPr/>
            <p:nvPr/>
          </p:nvCxnSpPr>
          <p:spPr>
            <a:xfrm rot="10800000">
              <a:off x="1337784" y="-2525559"/>
              <a:ext cx="0" cy="49905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15"/>
            <p:cNvCxnSpPr/>
            <p:nvPr/>
          </p:nvCxnSpPr>
          <p:spPr>
            <a:xfrm>
              <a:off x="1337784" y="2466654"/>
              <a:ext cx="984900" cy="970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5" name="Google Shape;395;p15"/>
            <p:cNvSpPr/>
            <p:nvPr/>
          </p:nvSpPr>
          <p:spPr>
            <a:xfrm rot="5400000">
              <a:off x="2266990" y="3389237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6" name="Google Shape;396;p15"/>
          <p:cNvGrpSpPr/>
          <p:nvPr/>
        </p:nvGrpSpPr>
        <p:grpSpPr>
          <a:xfrm>
            <a:off x="8647407" y="5506384"/>
            <a:ext cx="359595" cy="1612587"/>
            <a:chOff x="6933883" y="3613321"/>
            <a:chExt cx="269696" cy="1209440"/>
          </a:xfrm>
        </p:grpSpPr>
        <p:sp>
          <p:nvSpPr>
            <p:cNvPr id="397" name="Google Shape;397;p15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5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9" name="Google Shape;399;p15"/>
          <p:cNvSpPr/>
          <p:nvPr/>
        </p:nvSpPr>
        <p:spPr>
          <a:xfrm rot="-5400000">
            <a:off x="676447" y="843663"/>
            <a:ext cx="304100" cy="26300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4062484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2" name="Google Shape;402;p16"/>
          <p:cNvSpPr txBox="1">
            <a:spLocks noGrp="1"/>
          </p:cNvSpPr>
          <p:nvPr>
            <p:ph type="subTitle" idx="1"/>
          </p:nvPr>
        </p:nvSpPr>
        <p:spPr>
          <a:xfrm>
            <a:off x="1453367" y="3251031"/>
            <a:ext cx="3013600" cy="2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3" name="Google Shape;403;p16"/>
          <p:cNvSpPr txBox="1">
            <a:spLocks noGrp="1"/>
          </p:cNvSpPr>
          <p:nvPr>
            <p:ph type="subTitle" idx="2"/>
          </p:nvPr>
        </p:nvSpPr>
        <p:spPr>
          <a:xfrm>
            <a:off x="4668967" y="3251031"/>
            <a:ext cx="3013600" cy="2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4" name="Google Shape;404;p16"/>
          <p:cNvSpPr txBox="1">
            <a:spLocks noGrp="1"/>
          </p:cNvSpPr>
          <p:nvPr>
            <p:ph type="subTitle" idx="3"/>
          </p:nvPr>
        </p:nvSpPr>
        <p:spPr>
          <a:xfrm>
            <a:off x="7884575" y="3251031"/>
            <a:ext cx="3013600" cy="2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5" name="Google Shape;405;p16"/>
          <p:cNvSpPr txBox="1">
            <a:spLocks noGrp="1"/>
          </p:cNvSpPr>
          <p:nvPr>
            <p:ph type="subTitle" idx="4"/>
          </p:nvPr>
        </p:nvSpPr>
        <p:spPr>
          <a:xfrm>
            <a:off x="1453367" y="2706567"/>
            <a:ext cx="3013600" cy="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6" name="Google Shape;406;p16"/>
          <p:cNvSpPr txBox="1">
            <a:spLocks noGrp="1"/>
          </p:cNvSpPr>
          <p:nvPr>
            <p:ph type="subTitle" idx="5"/>
          </p:nvPr>
        </p:nvSpPr>
        <p:spPr>
          <a:xfrm>
            <a:off x="4668971" y="2706567"/>
            <a:ext cx="3013600" cy="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7" name="Google Shape;407;p16"/>
          <p:cNvSpPr txBox="1">
            <a:spLocks noGrp="1"/>
          </p:cNvSpPr>
          <p:nvPr>
            <p:ph type="subTitle" idx="6"/>
          </p:nvPr>
        </p:nvSpPr>
        <p:spPr>
          <a:xfrm>
            <a:off x="7884576" y="2706567"/>
            <a:ext cx="3013600" cy="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08" name="Google Shape;408;p16"/>
          <p:cNvGrpSpPr/>
          <p:nvPr/>
        </p:nvGrpSpPr>
        <p:grpSpPr>
          <a:xfrm>
            <a:off x="251037" y="593373"/>
            <a:ext cx="11559132" cy="6128356"/>
            <a:chOff x="188277" y="445029"/>
            <a:chExt cx="8669349" cy="4596267"/>
          </a:xfrm>
        </p:grpSpPr>
        <p:sp>
          <p:nvSpPr>
            <p:cNvPr id="409" name="Google Shape;409;p16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6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11" name="Google Shape;411;p16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412" name="Google Shape;412;p16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3" name="Google Shape;413;p16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14" name="Google Shape;414;p16"/>
          <p:cNvGrpSpPr/>
          <p:nvPr/>
        </p:nvGrpSpPr>
        <p:grpSpPr>
          <a:xfrm>
            <a:off x="637667" y="1840775"/>
            <a:ext cx="11065313" cy="2574245"/>
            <a:chOff x="478250" y="1380581"/>
            <a:chExt cx="8298985" cy="1930684"/>
          </a:xfrm>
        </p:grpSpPr>
        <p:sp>
          <p:nvSpPr>
            <p:cNvPr id="415" name="Google Shape;415;p16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6"/>
            <p:cNvSpPr/>
            <p:nvPr/>
          </p:nvSpPr>
          <p:spPr>
            <a:xfrm rot="10800000">
              <a:off x="478250" y="28703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7" name="Google Shape;417;p16"/>
          <p:cNvGrpSpPr/>
          <p:nvPr/>
        </p:nvGrpSpPr>
        <p:grpSpPr>
          <a:xfrm>
            <a:off x="346931" y="-712012"/>
            <a:ext cx="11657236" cy="7928879"/>
            <a:chOff x="260198" y="-534009"/>
            <a:chExt cx="8742927" cy="5946659"/>
          </a:xfrm>
        </p:grpSpPr>
        <p:grpSp>
          <p:nvGrpSpPr>
            <p:cNvPr id="418" name="Google Shape;418;p16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419" name="Google Shape;419;p1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1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1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1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1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24" name="Google Shape;424;p16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25" name="Google Shape;425;p16"/>
            <p:cNvGrpSpPr/>
            <p:nvPr/>
          </p:nvGrpSpPr>
          <p:grpSpPr>
            <a:xfrm>
              <a:off x="260198" y="3089575"/>
              <a:ext cx="493321" cy="2323075"/>
              <a:chOff x="260198" y="3089575"/>
              <a:chExt cx="493321" cy="2323075"/>
            </a:xfrm>
          </p:grpSpPr>
          <p:grpSp>
            <p:nvGrpSpPr>
              <p:cNvPr id="426" name="Google Shape;426;p16"/>
              <p:cNvGrpSpPr/>
              <p:nvPr/>
            </p:nvGrpSpPr>
            <p:grpSpPr>
              <a:xfrm rot="10800000">
                <a:off x="260198" y="36457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427" name="Google Shape;427;p1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28" name="Google Shape;428;p1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429" name="Google Shape;429;p16"/>
              <p:cNvSpPr/>
              <p:nvPr/>
            </p:nvSpPr>
            <p:spPr>
              <a:xfrm>
                <a:off x="260200" y="3089575"/>
                <a:ext cx="476150" cy="2323075"/>
              </a:xfrm>
              <a:custGeom>
                <a:avLst/>
                <a:gdLst/>
                <a:ahLst/>
                <a:cxnLst/>
                <a:rect l="l" t="t" r="r" b="b"/>
                <a:pathLst>
                  <a:path w="19046" h="92923" extrusionOk="0">
                    <a:moveTo>
                      <a:pt x="0" y="0"/>
                    </a:moveTo>
                    <a:lnTo>
                      <a:pt x="0" y="36635"/>
                    </a:lnTo>
                    <a:lnTo>
                      <a:pt x="19046" y="55681"/>
                    </a:lnTo>
                    <a:lnTo>
                      <a:pt x="19046" y="9292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430" name="Google Shape;430;p16"/>
          <p:cNvSpPr/>
          <p:nvPr/>
        </p:nvSpPr>
        <p:spPr>
          <a:xfrm rot="-5400000">
            <a:off x="676447" y="843663"/>
            <a:ext cx="304100" cy="26300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0933197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3" name="Google Shape;433;p17"/>
          <p:cNvSpPr txBox="1">
            <a:spLocks noGrp="1"/>
          </p:cNvSpPr>
          <p:nvPr>
            <p:ph type="subTitle" idx="1"/>
          </p:nvPr>
        </p:nvSpPr>
        <p:spPr>
          <a:xfrm>
            <a:off x="1670965" y="2360133"/>
            <a:ext cx="37480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4" name="Google Shape;434;p17"/>
          <p:cNvSpPr txBox="1">
            <a:spLocks noGrp="1"/>
          </p:cNvSpPr>
          <p:nvPr>
            <p:ph type="subTitle" idx="2"/>
          </p:nvPr>
        </p:nvSpPr>
        <p:spPr>
          <a:xfrm>
            <a:off x="6773035" y="2360133"/>
            <a:ext cx="37480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5" name="Google Shape;435;p17"/>
          <p:cNvSpPr txBox="1">
            <a:spLocks noGrp="1"/>
          </p:cNvSpPr>
          <p:nvPr>
            <p:ph type="subTitle" idx="3"/>
          </p:nvPr>
        </p:nvSpPr>
        <p:spPr>
          <a:xfrm>
            <a:off x="1670965" y="4375600"/>
            <a:ext cx="37480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6" name="Google Shape;436;p17"/>
          <p:cNvSpPr txBox="1">
            <a:spLocks noGrp="1"/>
          </p:cNvSpPr>
          <p:nvPr>
            <p:ph type="subTitle" idx="4"/>
          </p:nvPr>
        </p:nvSpPr>
        <p:spPr>
          <a:xfrm>
            <a:off x="6773035" y="4375600"/>
            <a:ext cx="37480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7" name="Google Shape;437;p17"/>
          <p:cNvSpPr txBox="1">
            <a:spLocks noGrp="1"/>
          </p:cNvSpPr>
          <p:nvPr>
            <p:ph type="subTitle" idx="5"/>
          </p:nvPr>
        </p:nvSpPr>
        <p:spPr>
          <a:xfrm>
            <a:off x="1670967" y="1754733"/>
            <a:ext cx="3748000" cy="68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8" name="Google Shape;438;p17"/>
          <p:cNvSpPr txBox="1">
            <a:spLocks noGrp="1"/>
          </p:cNvSpPr>
          <p:nvPr>
            <p:ph type="subTitle" idx="6"/>
          </p:nvPr>
        </p:nvSpPr>
        <p:spPr>
          <a:xfrm>
            <a:off x="1670967" y="3770300"/>
            <a:ext cx="3748000" cy="68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9" name="Google Shape;439;p17"/>
          <p:cNvSpPr txBox="1">
            <a:spLocks noGrp="1"/>
          </p:cNvSpPr>
          <p:nvPr>
            <p:ph type="subTitle" idx="7"/>
          </p:nvPr>
        </p:nvSpPr>
        <p:spPr>
          <a:xfrm>
            <a:off x="6773000" y="1754733"/>
            <a:ext cx="3748000" cy="68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0" name="Google Shape;440;p17"/>
          <p:cNvSpPr txBox="1">
            <a:spLocks noGrp="1"/>
          </p:cNvSpPr>
          <p:nvPr>
            <p:ph type="subTitle" idx="8"/>
          </p:nvPr>
        </p:nvSpPr>
        <p:spPr>
          <a:xfrm>
            <a:off x="6773000" y="3770300"/>
            <a:ext cx="3748000" cy="68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41" name="Google Shape;441;p17"/>
          <p:cNvGrpSpPr/>
          <p:nvPr/>
        </p:nvGrpSpPr>
        <p:grpSpPr>
          <a:xfrm>
            <a:off x="649434" y="4991234"/>
            <a:ext cx="11644045" cy="1465327"/>
            <a:chOff x="487075" y="3743425"/>
            <a:chExt cx="8733034" cy="1098995"/>
          </a:xfrm>
        </p:grpSpPr>
        <p:sp>
          <p:nvSpPr>
            <p:cNvPr id="442" name="Google Shape;442;p17"/>
            <p:cNvSpPr/>
            <p:nvPr/>
          </p:nvSpPr>
          <p:spPr>
            <a:xfrm rot="5400000">
              <a:off x="8961054" y="3726360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7"/>
            <p:cNvSpPr/>
            <p:nvPr/>
          </p:nvSpPr>
          <p:spPr>
            <a:xfrm rot="5400000">
              <a:off x="8721654" y="352748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44" name="Google Shape;444;p17"/>
            <p:cNvGrpSpPr/>
            <p:nvPr/>
          </p:nvGrpSpPr>
          <p:grpSpPr>
            <a:xfrm rot="5400000">
              <a:off x="766702" y="4355902"/>
              <a:ext cx="206891" cy="766144"/>
              <a:chOff x="8650702" y="3525402"/>
              <a:chExt cx="206891" cy="766144"/>
            </a:xfrm>
          </p:grpSpPr>
          <p:sp>
            <p:nvSpPr>
              <p:cNvPr id="445" name="Google Shape;445;p17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6" name="Google Shape;446;p17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47" name="Google Shape;447;p17"/>
          <p:cNvGrpSpPr/>
          <p:nvPr/>
        </p:nvGrpSpPr>
        <p:grpSpPr>
          <a:xfrm>
            <a:off x="263534" y="1337506"/>
            <a:ext cx="11586012" cy="3880649"/>
            <a:chOff x="197650" y="1003129"/>
            <a:chExt cx="8689509" cy="2910487"/>
          </a:xfrm>
        </p:grpSpPr>
        <p:sp>
          <p:nvSpPr>
            <p:cNvPr id="448" name="Google Shape;448;p17"/>
            <p:cNvSpPr/>
            <p:nvPr/>
          </p:nvSpPr>
          <p:spPr>
            <a:xfrm>
              <a:off x="8847104" y="1003129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7"/>
            <p:cNvSpPr/>
            <p:nvPr/>
          </p:nvSpPr>
          <p:spPr>
            <a:xfrm rot="10800000">
              <a:off x="197650" y="34727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0" name="Google Shape;450;p17"/>
          <p:cNvGrpSpPr/>
          <p:nvPr/>
        </p:nvGrpSpPr>
        <p:grpSpPr>
          <a:xfrm>
            <a:off x="-41267" y="-222389"/>
            <a:ext cx="12669256" cy="6975556"/>
            <a:chOff x="-30950" y="-166792"/>
            <a:chExt cx="9501942" cy="5231667"/>
          </a:xfrm>
        </p:grpSpPr>
        <p:grpSp>
          <p:nvGrpSpPr>
            <p:cNvPr id="451" name="Google Shape;451;p17"/>
            <p:cNvGrpSpPr/>
            <p:nvPr/>
          </p:nvGrpSpPr>
          <p:grpSpPr>
            <a:xfrm rot="-5400000">
              <a:off x="8362773" y="2998996"/>
              <a:ext cx="493321" cy="357312"/>
              <a:chOff x="1722354" y="229144"/>
              <a:chExt cx="1748744" cy="1266614"/>
            </a:xfrm>
          </p:grpSpPr>
          <p:sp>
            <p:nvSpPr>
              <p:cNvPr id="452" name="Google Shape;452;p1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3" name="Google Shape;453;p1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4" name="Google Shape;454;p17"/>
            <p:cNvGrpSpPr/>
            <p:nvPr/>
          </p:nvGrpSpPr>
          <p:grpSpPr>
            <a:xfrm rot="10800000" flipH="1">
              <a:off x="8505734" y="1680044"/>
              <a:ext cx="965258" cy="273510"/>
              <a:chOff x="-6675" y="2881558"/>
              <a:chExt cx="9140700" cy="2059567"/>
            </a:xfrm>
          </p:grpSpPr>
          <p:cxnSp>
            <p:nvCxnSpPr>
              <p:cNvPr id="455" name="Google Shape;455;p1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1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1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1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1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60" name="Google Shape;460;p17"/>
            <p:cNvSpPr/>
            <p:nvPr/>
          </p:nvSpPr>
          <p:spPr>
            <a:xfrm rot="5400000">
              <a:off x="7121670" y="121727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" name="Google Shape;461;p17"/>
            <p:cNvSpPr/>
            <p:nvPr/>
          </p:nvSpPr>
          <p:spPr>
            <a:xfrm>
              <a:off x="-30950" y="2650075"/>
              <a:ext cx="581550" cy="2414800"/>
            </a:xfrm>
            <a:custGeom>
              <a:avLst/>
              <a:gdLst/>
              <a:ahLst/>
              <a:cxnLst/>
              <a:rect l="l" t="t" r="r" b="b"/>
              <a:pathLst>
                <a:path w="23262" h="96592" extrusionOk="0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62" name="Google Shape;462;p17"/>
          <p:cNvSpPr/>
          <p:nvPr/>
        </p:nvSpPr>
        <p:spPr>
          <a:xfrm rot="-5400000">
            <a:off x="676447" y="843663"/>
            <a:ext cx="304100" cy="26300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1336589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5" name="Google Shape;465;p18"/>
          <p:cNvSpPr txBox="1">
            <a:spLocks noGrp="1"/>
          </p:cNvSpPr>
          <p:nvPr>
            <p:ph type="subTitle" idx="1"/>
          </p:nvPr>
        </p:nvSpPr>
        <p:spPr>
          <a:xfrm>
            <a:off x="1577267" y="2306567"/>
            <a:ext cx="2648000" cy="1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6" name="Google Shape;466;p18"/>
          <p:cNvSpPr txBox="1">
            <a:spLocks noGrp="1"/>
          </p:cNvSpPr>
          <p:nvPr>
            <p:ph type="subTitle" idx="2"/>
          </p:nvPr>
        </p:nvSpPr>
        <p:spPr>
          <a:xfrm>
            <a:off x="4774475" y="2306579"/>
            <a:ext cx="2648000" cy="1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7" name="Google Shape;467;p18"/>
          <p:cNvSpPr txBox="1">
            <a:spLocks noGrp="1"/>
          </p:cNvSpPr>
          <p:nvPr>
            <p:ph type="subTitle" idx="3"/>
          </p:nvPr>
        </p:nvSpPr>
        <p:spPr>
          <a:xfrm>
            <a:off x="1577267" y="4558733"/>
            <a:ext cx="2648000" cy="1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8" name="Google Shape;468;p18"/>
          <p:cNvSpPr txBox="1">
            <a:spLocks noGrp="1"/>
          </p:cNvSpPr>
          <p:nvPr>
            <p:ph type="subTitle" idx="4"/>
          </p:nvPr>
        </p:nvSpPr>
        <p:spPr>
          <a:xfrm>
            <a:off x="4772000" y="4558733"/>
            <a:ext cx="2648000" cy="1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9" name="Google Shape;469;p18"/>
          <p:cNvSpPr txBox="1">
            <a:spLocks noGrp="1"/>
          </p:cNvSpPr>
          <p:nvPr>
            <p:ph type="subTitle" idx="5"/>
          </p:nvPr>
        </p:nvSpPr>
        <p:spPr>
          <a:xfrm>
            <a:off x="7966733" y="2306579"/>
            <a:ext cx="2648000" cy="1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0" name="Google Shape;470;p18"/>
          <p:cNvSpPr txBox="1">
            <a:spLocks noGrp="1"/>
          </p:cNvSpPr>
          <p:nvPr>
            <p:ph type="subTitle" idx="6"/>
          </p:nvPr>
        </p:nvSpPr>
        <p:spPr>
          <a:xfrm>
            <a:off x="7966733" y="4558733"/>
            <a:ext cx="2648000" cy="1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1" name="Google Shape;471;p18"/>
          <p:cNvSpPr txBox="1">
            <a:spLocks noGrp="1"/>
          </p:cNvSpPr>
          <p:nvPr>
            <p:ph type="subTitle" idx="7"/>
          </p:nvPr>
        </p:nvSpPr>
        <p:spPr>
          <a:xfrm>
            <a:off x="1587667" y="1861935"/>
            <a:ext cx="2637600" cy="6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2" name="Google Shape;472;p18"/>
          <p:cNvSpPr txBox="1">
            <a:spLocks noGrp="1"/>
          </p:cNvSpPr>
          <p:nvPr>
            <p:ph type="subTitle" idx="8"/>
          </p:nvPr>
        </p:nvSpPr>
        <p:spPr>
          <a:xfrm>
            <a:off x="4779675" y="1861944"/>
            <a:ext cx="2637600" cy="6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3" name="Google Shape;473;p18"/>
          <p:cNvSpPr txBox="1">
            <a:spLocks noGrp="1"/>
          </p:cNvSpPr>
          <p:nvPr>
            <p:ph type="subTitle" idx="9"/>
          </p:nvPr>
        </p:nvSpPr>
        <p:spPr>
          <a:xfrm>
            <a:off x="7971933" y="1861944"/>
            <a:ext cx="2637600" cy="6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4" name="Google Shape;474;p18"/>
          <p:cNvSpPr txBox="1">
            <a:spLocks noGrp="1"/>
          </p:cNvSpPr>
          <p:nvPr>
            <p:ph type="subTitle" idx="13"/>
          </p:nvPr>
        </p:nvSpPr>
        <p:spPr>
          <a:xfrm>
            <a:off x="1577267" y="4110067"/>
            <a:ext cx="2648000" cy="6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5" name="Google Shape;475;p18"/>
          <p:cNvSpPr txBox="1">
            <a:spLocks noGrp="1"/>
          </p:cNvSpPr>
          <p:nvPr>
            <p:ph type="subTitle" idx="14"/>
          </p:nvPr>
        </p:nvSpPr>
        <p:spPr>
          <a:xfrm>
            <a:off x="4779677" y="4110067"/>
            <a:ext cx="2637600" cy="6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6" name="Google Shape;476;p18"/>
          <p:cNvSpPr txBox="1">
            <a:spLocks noGrp="1"/>
          </p:cNvSpPr>
          <p:nvPr>
            <p:ph type="subTitle" idx="15"/>
          </p:nvPr>
        </p:nvSpPr>
        <p:spPr>
          <a:xfrm>
            <a:off x="7971931" y="4110067"/>
            <a:ext cx="2637600" cy="6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77" name="Google Shape;477;p18"/>
          <p:cNvGrpSpPr/>
          <p:nvPr/>
        </p:nvGrpSpPr>
        <p:grpSpPr>
          <a:xfrm>
            <a:off x="-231452" y="2739869"/>
            <a:ext cx="11970608" cy="1166851"/>
            <a:chOff x="-173589" y="2054902"/>
            <a:chExt cx="8977956" cy="875138"/>
          </a:xfrm>
        </p:grpSpPr>
        <p:sp>
          <p:nvSpPr>
            <p:cNvPr id="478" name="Google Shape;478;p18"/>
            <p:cNvSpPr/>
            <p:nvPr/>
          </p:nvSpPr>
          <p:spPr>
            <a:xfrm rot="-5400000" flipH="1">
              <a:off x="157300" y="267098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18"/>
            <p:cNvSpPr/>
            <p:nvPr/>
          </p:nvSpPr>
          <p:spPr>
            <a:xfrm rot="-5400000" flipH="1">
              <a:off x="42350" y="242358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80" name="Google Shape;480;p18"/>
            <p:cNvGrpSpPr/>
            <p:nvPr/>
          </p:nvGrpSpPr>
          <p:grpSpPr>
            <a:xfrm rot="10800000" flipH="1">
              <a:off x="8597477" y="2054902"/>
              <a:ext cx="206891" cy="766144"/>
              <a:chOff x="8650702" y="3525402"/>
              <a:chExt cx="206891" cy="766144"/>
            </a:xfrm>
          </p:grpSpPr>
          <p:sp>
            <p:nvSpPr>
              <p:cNvPr id="481" name="Google Shape;481;p18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83" name="Google Shape;483;p18"/>
          <p:cNvGrpSpPr/>
          <p:nvPr/>
        </p:nvGrpSpPr>
        <p:grpSpPr>
          <a:xfrm>
            <a:off x="1009048" y="934448"/>
            <a:ext cx="10910979" cy="6118931"/>
            <a:chOff x="756786" y="700836"/>
            <a:chExt cx="8183234" cy="4589198"/>
          </a:xfrm>
        </p:grpSpPr>
        <p:sp>
          <p:nvSpPr>
            <p:cNvPr id="484" name="Google Shape;484;p18"/>
            <p:cNvSpPr/>
            <p:nvPr/>
          </p:nvSpPr>
          <p:spPr>
            <a:xfrm flipH="1">
              <a:off x="756786" y="4849154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18"/>
            <p:cNvSpPr/>
            <p:nvPr/>
          </p:nvSpPr>
          <p:spPr>
            <a:xfrm rot="10800000" flipH="1">
              <a:off x="8899964" y="7008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6" name="Google Shape;486;p18"/>
          <p:cNvGrpSpPr/>
          <p:nvPr/>
        </p:nvGrpSpPr>
        <p:grpSpPr>
          <a:xfrm>
            <a:off x="-558296" y="-732533"/>
            <a:ext cx="13209167" cy="7748796"/>
            <a:chOff x="-418722" y="-549400"/>
            <a:chExt cx="9906875" cy="5811597"/>
          </a:xfrm>
        </p:grpSpPr>
        <p:grpSp>
          <p:nvGrpSpPr>
            <p:cNvPr id="487" name="Google Shape;487;p18"/>
            <p:cNvGrpSpPr/>
            <p:nvPr/>
          </p:nvGrpSpPr>
          <p:grpSpPr>
            <a:xfrm rot="10800000" flipH="1">
              <a:off x="8269288" y="182196"/>
              <a:ext cx="493321" cy="357312"/>
              <a:chOff x="1722354" y="229144"/>
              <a:chExt cx="1748744" cy="1266614"/>
            </a:xfrm>
          </p:grpSpPr>
          <p:sp>
            <p:nvSpPr>
              <p:cNvPr id="488" name="Google Shape;488;p18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9" name="Google Shape;489;p18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90" name="Google Shape;490;p18"/>
            <p:cNvGrpSpPr/>
            <p:nvPr/>
          </p:nvGrpSpPr>
          <p:grpSpPr>
            <a:xfrm rot="10800000">
              <a:off x="-418722" y="3973294"/>
              <a:ext cx="965258" cy="273510"/>
              <a:chOff x="-6675" y="2881558"/>
              <a:chExt cx="9140700" cy="2059567"/>
            </a:xfrm>
          </p:grpSpPr>
          <p:cxnSp>
            <p:nvCxnSpPr>
              <p:cNvPr id="491" name="Google Shape;491;p1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" name="Google Shape;492;p1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1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1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1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96" name="Google Shape;496;p18"/>
            <p:cNvSpPr/>
            <p:nvPr/>
          </p:nvSpPr>
          <p:spPr>
            <a:xfrm rot="-5400000" flipH="1">
              <a:off x="-642564" y="4073091"/>
              <a:ext cx="2068124" cy="310088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7" name="Google Shape;497;p18"/>
            <p:cNvSpPr/>
            <p:nvPr/>
          </p:nvSpPr>
          <p:spPr>
            <a:xfrm flipH="1">
              <a:off x="8573201" y="-549400"/>
              <a:ext cx="914953" cy="3799205"/>
            </a:xfrm>
            <a:custGeom>
              <a:avLst/>
              <a:gdLst/>
              <a:ahLst/>
              <a:cxnLst/>
              <a:rect l="l" t="t" r="r" b="b"/>
              <a:pathLst>
                <a:path w="23262" h="96592" extrusionOk="0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98" name="Google Shape;498;p18"/>
          <p:cNvSpPr/>
          <p:nvPr/>
        </p:nvSpPr>
        <p:spPr>
          <a:xfrm rot="-5400000">
            <a:off x="676447" y="843663"/>
            <a:ext cx="304100" cy="26300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7410096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9"/>
          <p:cNvSpPr txBox="1">
            <a:spLocks noGrp="1"/>
          </p:cNvSpPr>
          <p:nvPr>
            <p:ph type="title" hasCustomPrompt="1"/>
          </p:nvPr>
        </p:nvSpPr>
        <p:spPr>
          <a:xfrm>
            <a:off x="1362967" y="3953993"/>
            <a:ext cx="4510000" cy="10252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5467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9"/>
          <p:cNvSpPr txBox="1">
            <a:spLocks noGrp="1"/>
          </p:cNvSpPr>
          <p:nvPr>
            <p:ph type="subTitle" idx="1"/>
          </p:nvPr>
        </p:nvSpPr>
        <p:spPr>
          <a:xfrm>
            <a:off x="1362967" y="4986867"/>
            <a:ext cx="4510000" cy="51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2" name="Google Shape;502;p19"/>
          <p:cNvSpPr txBox="1">
            <a:spLocks noGrp="1"/>
          </p:cNvSpPr>
          <p:nvPr>
            <p:ph type="title" idx="2" hasCustomPrompt="1"/>
          </p:nvPr>
        </p:nvSpPr>
        <p:spPr>
          <a:xfrm>
            <a:off x="4047003" y="1760233"/>
            <a:ext cx="4510000" cy="10252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5467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9"/>
          <p:cNvSpPr txBox="1">
            <a:spLocks noGrp="1"/>
          </p:cNvSpPr>
          <p:nvPr>
            <p:ph type="subTitle" idx="3"/>
          </p:nvPr>
        </p:nvSpPr>
        <p:spPr>
          <a:xfrm>
            <a:off x="4047003" y="2793491"/>
            <a:ext cx="4510000" cy="51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4" name="Google Shape;504;p19"/>
          <p:cNvSpPr txBox="1">
            <a:spLocks noGrp="1"/>
          </p:cNvSpPr>
          <p:nvPr>
            <p:ph type="title" idx="4" hasCustomPrompt="1"/>
          </p:nvPr>
        </p:nvSpPr>
        <p:spPr>
          <a:xfrm>
            <a:off x="6731040" y="3953993"/>
            <a:ext cx="4510000" cy="10252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5467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5" name="Google Shape;505;p19"/>
          <p:cNvSpPr txBox="1">
            <a:spLocks noGrp="1"/>
          </p:cNvSpPr>
          <p:nvPr>
            <p:ph type="subTitle" idx="5"/>
          </p:nvPr>
        </p:nvSpPr>
        <p:spPr>
          <a:xfrm>
            <a:off x="6731040" y="4986867"/>
            <a:ext cx="4510000" cy="51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6" name="Google Shape;506;p19"/>
          <p:cNvSpPr/>
          <p:nvPr/>
        </p:nvSpPr>
        <p:spPr>
          <a:xfrm rot="5400000">
            <a:off x="12160681" y="929431"/>
            <a:ext cx="53408" cy="58784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07" name="Google Shape;507;p19"/>
          <p:cNvGrpSpPr/>
          <p:nvPr/>
        </p:nvGrpSpPr>
        <p:grpSpPr>
          <a:xfrm>
            <a:off x="-986400" y="554481"/>
            <a:ext cx="13523469" cy="2867012"/>
            <a:chOff x="-739800" y="415860"/>
            <a:chExt cx="10142602" cy="2150259"/>
          </a:xfrm>
        </p:grpSpPr>
        <p:grpSp>
          <p:nvGrpSpPr>
            <p:cNvPr id="508" name="Google Shape;508;p19"/>
            <p:cNvGrpSpPr/>
            <p:nvPr/>
          </p:nvGrpSpPr>
          <p:grpSpPr>
            <a:xfrm rot="5400000">
              <a:off x="8699132" y="-40532"/>
              <a:ext cx="247278" cy="1160062"/>
              <a:chOff x="1463894" y="1434556"/>
              <a:chExt cx="247278" cy="1160062"/>
            </a:xfrm>
          </p:grpSpPr>
          <p:sp>
            <p:nvSpPr>
              <p:cNvPr id="509" name="Google Shape;509;p19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1" name="Google Shape;511;p19"/>
            <p:cNvGrpSpPr/>
            <p:nvPr/>
          </p:nvGrpSpPr>
          <p:grpSpPr>
            <a:xfrm>
              <a:off x="-739800" y="1454775"/>
              <a:ext cx="1111343" cy="1111343"/>
              <a:chOff x="8307725" y="278700"/>
              <a:chExt cx="1111343" cy="1111343"/>
            </a:xfrm>
          </p:grpSpPr>
          <p:sp>
            <p:nvSpPr>
              <p:cNvPr id="512" name="Google Shape;512;p1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3" name="Google Shape;513;p1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14" name="Google Shape;514;p19"/>
          <p:cNvGrpSpPr/>
          <p:nvPr/>
        </p:nvGrpSpPr>
        <p:grpSpPr>
          <a:xfrm>
            <a:off x="-1787972" y="-4244403"/>
            <a:ext cx="13631919" cy="16252220"/>
            <a:chOff x="-1340979" y="-3183303"/>
            <a:chExt cx="10223939" cy="12189165"/>
          </a:xfrm>
        </p:grpSpPr>
        <p:grpSp>
          <p:nvGrpSpPr>
            <p:cNvPr id="515" name="Google Shape;515;p19"/>
            <p:cNvGrpSpPr/>
            <p:nvPr/>
          </p:nvGrpSpPr>
          <p:grpSpPr>
            <a:xfrm>
              <a:off x="3772273" y="2152995"/>
              <a:ext cx="5110686" cy="6852868"/>
              <a:chOff x="3772273" y="2152995"/>
              <a:chExt cx="5110686" cy="6852868"/>
            </a:xfrm>
          </p:grpSpPr>
          <p:grpSp>
            <p:nvGrpSpPr>
              <p:cNvPr id="516" name="Google Shape;516;p19"/>
              <p:cNvGrpSpPr/>
              <p:nvPr/>
            </p:nvGrpSpPr>
            <p:grpSpPr>
              <a:xfrm rot="10800000">
                <a:off x="8201743" y="2152995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517" name="Google Shape;517;p19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8" name="Google Shape;518;p19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19" name="Google Shape;519;p19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520" name="Google Shape;520;p19"/>
              <p:cNvGrpSpPr/>
              <p:nvPr/>
            </p:nvGrpSpPr>
            <p:grpSpPr>
              <a:xfrm rot="5400000" flipH="1">
                <a:off x="1841424" y="6449892"/>
                <a:ext cx="4486819" cy="625122"/>
                <a:chOff x="-78438" y="4073905"/>
                <a:chExt cx="4486819" cy="625122"/>
              </a:xfrm>
            </p:grpSpPr>
            <p:cxnSp>
              <p:nvCxnSpPr>
                <p:cNvPr id="521" name="Google Shape;521;p19"/>
                <p:cNvCxnSpPr/>
                <p:nvPr/>
              </p:nvCxnSpPr>
              <p:spPr>
                <a:xfrm>
                  <a:off x="1857762" y="2762827"/>
                  <a:ext cx="0" cy="3872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2" name="Google Shape;522;p19"/>
                <p:cNvCxnSpPr/>
                <p:nvPr/>
              </p:nvCxnSpPr>
              <p:spPr>
                <a:xfrm rot="-5400000">
                  <a:off x="3788541" y="4241677"/>
                  <a:ext cx="464100" cy="45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23" name="Google Shape;523;p19"/>
                <p:cNvSpPr/>
                <p:nvPr/>
              </p:nvSpPr>
              <p:spPr>
                <a:xfrm>
                  <a:off x="4214956" y="4073905"/>
                  <a:ext cx="193425" cy="19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524" name="Google Shape;524;p19"/>
            <p:cNvSpPr/>
            <p:nvPr/>
          </p:nvSpPr>
          <p:spPr>
            <a:xfrm rot="-5400000" flipH="1">
              <a:off x="229850" y="-2095662"/>
              <a:ext cx="1197198" cy="4338856"/>
            </a:xfrm>
            <a:custGeom>
              <a:avLst/>
              <a:gdLst/>
              <a:ahLst/>
              <a:cxnLst/>
              <a:rect l="l" t="t" r="r" b="b"/>
              <a:pathLst>
                <a:path w="18075" h="65507" extrusionOk="0">
                  <a:moveTo>
                    <a:pt x="0" y="65507"/>
                  </a:moveTo>
                  <a:lnTo>
                    <a:pt x="18075" y="47432"/>
                  </a:lnTo>
                  <a:lnTo>
                    <a:pt x="18075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25" name="Google Shape;525;p19"/>
            <p:cNvGrpSpPr/>
            <p:nvPr/>
          </p:nvGrpSpPr>
          <p:grpSpPr>
            <a:xfrm rot="-5400000">
              <a:off x="1113139" y="743908"/>
              <a:ext cx="493321" cy="357312"/>
              <a:chOff x="1722354" y="229144"/>
              <a:chExt cx="1748744" cy="1266614"/>
            </a:xfrm>
          </p:grpSpPr>
          <p:sp>
            <p:nvSpPr>
              <p:cNvPr id="526" name="Google Shape;526;p19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7" name="Google Shape;527;p19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28" name="Google Shape;528;p19"/>
            <p:cNvGrpSpPr/>
            <p:nvPr/>
          </p:nvGrpSpPr>
          <p:grpSpPr>
            <a:xfrm rot="5400000">
              <a:off x="-1009100" y="-1561400"/>
              <a:ext cx="3859204" cy="615399"/>
              <a:chOff x="-6675" y="307100"/>
              <a:chExt cx="9140700" cy="4634025"/>
            </a:xfrm>
          </p:grpSpPr>
          <p:cxnSp>
            <p:nvCxnSpPr>
              <p:cNvPr id="529" name="Google Shape;529;p1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1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1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1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1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1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1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1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1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1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50391723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41" name="Google Shape;541;p20"/>
          <p:cNvGrpSpPr/>
          <p:nvPr/>
        </p:nvGrpSpPr>
        <p:grpSpPr>
          <a:xfrm>
            <a:off x="1331067" y="2491116"/>
            <a:ext cx="10467757" cy="3897057"/>
            <a:chOff x="998300" y="1868336"/>
            <a:chExt cx="7850818" cy="2922793"/>
          </a:xfrm>
        </p:grpSpPr>
        <p:sp>
          <p:nvSpPr>
            <p:cNvPr id="542" name="Google Shape;542;p20"/>
            <p:cNvSpPr/>
            <p:nvPr/>
          </p:nvSpPr>
          <p:spPr>
            <a:xfrm rot="10800000">
              <a:off x="8809062" y="18683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0"/>
            <p:cNvSpPr/>
            <p:nvPr/>
          </p:nvSpPr>
          <p:spPr>
            <a:xfrm rot="5400000">
              <a:off x="1198712" y="45506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4" name="Google Shape;544;p20"/>
          <p:cNvGrpSpPr/>
          <p:nvPr/>
        </p:nvGrpSpPr>
        <p:grpSpPr>
          <a:xfrm>
            <a:off x="2117385" y="3244786"/>
            <a:ext cx="9918423" cy="3370740"/>
            <a:chOff x="1588038" y="2433589"/>
            <a:chExt cx="7438817" cy="2528055"/>
          </a:xfrm>
        </p:grpSpPr>
        <p:grpSp>
          <p:nvGrpSpPr>
            <p:cNvPr id="545" name="Google Shape;545;p20"/>
            <p:cNvGrpSpPr/>
            <p:nvPr/>
          </p:nvGrpSpPr>
          <p:grpSpPr>
            <a:xfrm>
              <a:off x="8849114" y="2433589"/>
              <a:ext cx="177741" cy="1555069"/>
              <a:chOff x="8535452" y="862252"/>
              <a:chExt cx="177741" cy="1555069"/>
            </a:xfrm>
          </p:grpSpPr>
          <p:sp>
            <p:nvSpPr>
              <p:cNvPr id="546" name="Google Shape;546;p20"/>
              <p:cNvSpPr/>
              <p:nvPr/>
            </p:nvSpPr>
            <p:spPr>
              <a:xfrm rot="10800000">
                <a:off x="8670077" y="8622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8" name="Google Shape;548;p20"/>
            <p:cNvGrpSpPr/>
            <p:nvPr/>
          </p:nvGrpSpPr>
          <p:grpSpPr>
            <a:xfrm rot="5400000">
              <a:off x="1804739" y="4491002"/>
              <a:ext cx="253941" cy="687344"/>
              <a:chOff x="8459252" y="1335702"/>
              <a:chExt cx="253941" cy="687344"/>
            </a:xfrm>
          </p:grpSpPr>
          <p:sp>
            <p:nvSpPr>
              <p:cNvPr id="549" name="Google Shape;549;p20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 rot="10800000">
                <a:off x="8459252" y="13357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51" name="Google Shape;551;p20"/>
          <p:cNvSpPr/>
          <p:nvPr/>
        </p:nvSpPr>
        <p:spPr>
          <a:xfrm rot="-5400000">
            <a:off x="676447" y="843663"/>
            <a:ext cx="304100" cy="26300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52" name="Google Shape;552;p20"/>
          <p:cNvGrpSpPr/>
          <p:nvPr/>
        </p:nvGrpSpPr>
        <p:grpSpPr>
          <a:xfrm>
            <a:off x="-1586032" y="-148433"/>
            <a:ext cx="13877999" cy="7149533"/>
            <a:chOff x="-1189524" y="-111325"/>
            <a:chExt cx="10408499" cy="5362150"/>
          </a:xfrm>
        </p:grpSpPr>
        <p:grpSp>
          <p:nvGrpSpPr>
            <p:cNvPr id="553" name="Google Shape;553;p20"/>
            <p:cNvGrpSpPr/>
            <p:nvPr/>
          </p:nvGrpSpPr>
          <p:grpSpPr>
            <a:xfrm>
              <a:off x="-1189524" y="-111325"/>
              <a:ext cx="10408499" cy="5362150"/>
              <a:chOff x="-1189524" y="-111325"/>
              <a:chExt cx="10408499" cy="5362150"/>
            </a:xfrm>
          </p:grpSpPr>
          <p:sp>
            <p:nvSpPr>
              <p:cNvPr id="554" name="Google Shape;554;p20"/>
              <p:cNvSpPr/>
              <p:nvPr/>
            </p:nvSpPr>
            <p:spPr>
              <a:xfrm>
                <a:off x="8138725" y="-111325"/>
                <a:ext cx="1080250" cy="3643550"/>
              </a:xfrm>
              <a:custGeom>
                <a:avLst/>
                <a:gdLst/>
                <a:ahLst/>
                <a:cxnLst/>
                <a:rect l="l" t="t" r="r" b="b"/>
                <a:pathLst>
                  <a:path w="43210" h="145742" extrusionOk="0">
                    <a:moveTo>
                      <a:pt x="43210" y="145742"/>
                    </a:moveTo>
                    <a:lnTo>
                      <a:pt x="19027" y="121559"/>
                    </a:lnTo>
                    <a:lnTo>
                      <a:pt x="19027" y="73316"/>
                    </a:lnTo>
                    <a:lnTo>
                      <a:pt x="29523" y="62820"/>
                    </a:lnTo>
                    <a:lnTo>
                      <a:pt x="29523" y="27405"/>
                    </a:lnTo>
                    <a:lnTo>
                      <a:pt x="2117" y="0"/>
                    </a:lnTo>
                    <a:lnTo>
                      <a:pt x="0" y="2117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55" name="Google Shape;555;p20"/>
              <p:cNvSpPr/>
              <p:nvPr/>
            </p:nvSpPr>
            <p:spPr>
              <a:xfrm>
                <a:off x="340625" y="2654525"/>
                <a:ext cx="340625" cy="2596300"/>
              </a:xfrm>
              <a:custGeom>
                <a:avLst/>
                <a:gdLst/>
                <a:ahLst/>
                <a:cxnLst/>
                <a:rect l="l" t="t" r="r" b="b"/>
                <a:pathLst>
                  <a:path w="13625" h="103852" extrusionOk="0">
                    <a:moveTo>
                      <a:pt x="13625" y="103852"/>
                    </a:moveTo>
                    <a:lnTo>
                      <a:pt x="13625" y="82738"/>
                    </a:lnTo>
                    <a:lnTo>
                      <a:pt x="0" y="69112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556" name="Google Shape;556;p20"/>
              <p:cNvGrpSpPr/>
              <p:nvPr/>
            </p:nvGrpSpPr>
            <p:grpSpPr>
              <a:xfrm>
                <a:off x="-1189524" y="3454365"/>
                <a:ext cx="1530153" cy="273510"/>
                <a:chOff x="-6675" y="2881558"/>
                <a:chExt cx="9140700" cy="2059567"/>
              </a:xfrm>
            </p:grpSpPr>
            <p:cxnSp>
              <p:nvCxnSpPr>
                <p:cNvPr id="557" name="Google Shape;557;p20"/>
                <p:cNvCxnSpPr/>
                <p:nvPr/>
              </p:nvCxnSpPr>
              <p:spPr>
                <a:xfrm>
                  <a:off x="-6675" y="2881558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8" name="Google Shape;558;p20"/>
                <p:cNvCxnSpPr/>
                <p:nvPr/>
              </p:nvCxnSpPr>
              <p:spPr>
                <a:xfrm>
                  <a:off x="-6675" y="3396450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20"/>
                <p:cNvCxnSpPr/>
                <p:nvPr/>
              </p:nvCxnSpPr>
              <p:spPr>
                <a:xfrm>
                  <a:off x="-6675" y="3911342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20"/>
                <p:cNvCxnSpPr/>
                <p:nvPr/>
              </p:nvCxnSpPr>
              <p:spPr>
                <a:xfrm>
                  <a:off x="-6675" y="4426233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20"/>
                <p:cNvCxnSpPr/>
                <p:nvPr/>
              </p:nvCxnSpPr>
              <p:spPr>
                <a:xfrm>
                  <a:off x="-6675" y="4941125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62" name="Google Shape;562;p20"/>
            <p:cNvGrpSpPr/>
            <p:nvPr/>
          </p:nvGrpSpPr>
          <p:grpSpPr>
            <a:xfrm rot="5400000">
              <a:off x="2331732" y="4765921"/>
              <a:ext cx="493321" cy="357312"/>
              <a:chOff x="1722354" y="229144"/>
              <a:chExt cx="1748744" cy="1266614"/>
            </a:xfrm>
          </p:grpSpPr>
          <p:sp>
            <p:nvSpPr>
              <p:cNvPr id="563" name="Google Shape;563;p2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7906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515733" y="3100967"/>
            <a:ext cx="4871200" cy="131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6387133" y="3039733"/>
            <a:ext cx="1790800" cy="13192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533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7" name="Google Shape;27;p3"/>
          <p:cNvGrpSpPr/>
          <p:nvPr/>
        </p:nvGrpSpPr>
        <p:grpSpPr>
          <a:xfrm rot="-5400000">
            <a:off x="5147216" y="-2541398"/>
            <a:ext cx="5145605" cy="820532"/>
            <a:chOff x="-6675" y="307100"/>
            <a:chExt cx="9140700" cy="4634025"/>
          </a:xfrm>
        </p:grpSpPr>
        <p:cxnSp>
          <p:nvCxnSpPr>
            <p:cNvPr id="28" name="Google Shape;28;p3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" name="Google Shape;38;p3"/>
          <p:cNvGrpSpPr/>
          <p:nvPr/>
        </p:nvGrpSpPr>
        <p:grpSpPr>
          <a:xfrm>
            <a:off x="-553695" y="718401"/>
            <a:ext cx="10182521" cy="6859923"/>
            <a:chOff x="-415272" y="538801"/>
            <a:chExt cx="7636891" cy="5144942"/>
          </a:xfrm>
        </p:grpSpPr>
        <p:grpSp>
          <p:nvGrpSpPr>
            <p:cNvPr id="39" name="Google Shape;39;p3"/>
            <p:cNvGrpSpPr/>
            <p:nvPr/>
          </p:nvGrpSpPr>
          <p:grpSpPr>
            <a:xfrm>
              <a:off x="6110275" y="4572400"/>
              <a:ext cx="1111343" cy="1111343"/>
              <a:chOff x="8307725" y="278700"/>
              <a:chExt cx="1111343" cy="1111343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>
              <a:off x="-415272" y="538801"/>
              <a:ext cx="2027056" cy="586283"/>
              <a:chOff x="-415272" y="538801"/>
              <a:chExt cx="2027056" cy="586283"/>
            </a:xfrm>
          </p:grpSpPr>
          <p:sp>
            <p:nvSpPr>
              <p:cNvPr id="43" name="Google Shape;43;p3"/>
              <p:cNvSpPr/>
              <p:nvPr/>
            </p:nvSpPr>
            <p:spPr>
              <a:xfrm rot="-5400000">
                <a:off x="1352729" y="32286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-5400000">
                <a:off x="-39071" y="673783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543411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67" name="Google Shape;567;p21"/>
          <p:cNvGrpSpPr/>
          <p:nvPr/>
        </p:nvGrpSpPr>
        <p:grpSpPr>
          <a:xfrm>
            <a:off x="-155452" y="3519369"/>
            <a:ext cx="11994875" cy="2457851"/>
            <a:chOff x="-116589" y="2639527"/>
            <a:chExt cx="8996156" cy="1843388"/>
          </a:xfrm>
        </p:grpSpPr>
        <p:sp>
          <p:nvSpPr>
            <p:cNvPr id="568" name="Google Shape;568;p21"/>
            <p:cNvSpPr/>
            <p:nvPr/>
          </p:nvSpPr>
          <p:spPr>
            <a:xfrm rot="-5400000" flipH="1">
              <a:off x="399500" y="4223860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21"/>
            <p:cNvSpPr/>
            <p:nvPr/>
          </p:nvSpPr>
          <p:spPr>
            <a:xfrm rot="-5400000" flipH="1">
              <a:off x="99350" y="405013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70" name="Google Shape;570;p21"/>
            <p:cNvGrpSpPr/>
            <p:nvPr/>
          </p:nvGrpSpPr>
          <p:grpSpPr>
            <a:xfrm rot="10800000" flipH="1">
              <a:off x="8672677" y="2639527"/>
              <a:ext cx="206891" cy="766144"/>
              <a:chOff x="8650702" y="3525402"/>
              <a:chExt cx="206891" cy="766144"/>
            </a:xfrm>
          </p:grpSpPr>
          <p:sp>
            <p:nvSpPr>
              <p:cNvPr id="571" name="Google Shape;571;p21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2" name="Google Shape;572;p21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73" name="Google Shape;573;p21"/>
          <p:cNvGrpSpPr/>
          <p:nvPr/>
        </p:nvGrpSpPr>
        <p:grpSpPr>
          <a:xfrm>
            <a:off x="3638899" y="4478015"/>
            <a:ext cx="8200528" cy="1980781"/>
            <a:chOff x="2729174" y="3358511"/>
            <a:chExt cx="6150396" cy="1485586"/>
          </a:xfrm>
        </p:grpSpPr>
        <p:sp>
          <p:nvSpPr>
            <p:cNvPr id="574" name="Google Shape;574;p21"/>
            <p:cNvSpPr/>
            <p:nvPr/>
          </p:nvSpPr>
          <p:spPr>
            <a:xfrm rot="5400000" flipH="1">
              <a:off x="2929586" y="4603629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21"/>
            <p:cNvSpPr/>
            <p:nvPr/>
          </p:nvSpPr>
          <p:spPr>
            <a:xfrm rot="10800000" flipH="1">
              <a:off x="8839514" y="33585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6" name="Google Shape;576;p21"/>
          <p:cNvGrpSpPr/>
          <p:nvPr/>
        </p:nvGrpSpPr>
        <p:grpSpPr>
          <a:xfrm>
            <a:off x="-1841745" y="-2500233"/>
            <a:ext cx="14641527" cy="9517929"/>
            <a:chOff x="-1381309" y="-1875175"/>
            <a:chExt cx="10981145" cy="7138447"/>
          </a:xfrm>
        </p:grpSpPr>
        <p:sp>
          <p:nvSpPr>
            <p:cNvPr id="577" name="Google Shape;577;p21"/>
            <p:cNvSpPr/>
            <p:nvPr/>
          </p:nvSpPr>
          <p:spPr>
            <a:xfrm rot="10800000" flipH="1">
              <a:off x="-1381309" y="4693337"/>
              <a:ext cx="3801167" cy="569934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78" name="Google Shape;578;p21"/>
            <p:cNvGrpSpPr/>
            <p:nvPr/>
          </p:nvGrpSpPr>
          <p:grpSpPr>
            <a:xfrm>
              <a:off x="8229051" y="-1875175"/>
              <a:ext cx="1370785" cy="4060574"/>
              <a:chOff x="8229051" y="-1875175"/>
              <a:chExt cx="1370785" cy="4060574"/>
            </a:xfrm>
          </p:grpSpPr>
          <p:grpSp>
            <p:nvGrpSpPr>
              <p:cNvPr id="579" name="Google Shape;579;p21"/>
              <p:cNvGrpSpPr/>
              <p:nvPr/>
            </p:nvGrpSpPr>
            <p:grpSpPr>
              <a:xfrm>
                <a:off x="8229051" y="-1875175"/>
                <a:ext cx="914953" cy="4060574"/>
                <a:chOff x="8229051" y="-1875175"/>
                <a:chExt cx="914953" cy="4060574"/>
              </a:xfrm>
            </p:grpSpPr>
            <p:grpSp>
              <p:nvGrpSpPr>
                <p:cNvPr id="580" name="Google Shape;580;p21"/>
                <p:cNvGrpSpPr/>
                <p:nvPr/>
              </p:nvGrpSpPr>
              <p:grpSpPr>
                <a:xfrm rot="-5400000">
                  <a:off x="8480363" y="1760083"/>
                  <a:ext cx="493321" cy="357312"/>
                  <a:chOff x="1722354" y="229144"/>
                  <a:chExt cx="1748744" cy="1266614"/>
                </a:xfrm>
              </p:grpSpPr>
              <p:sp>
                <p:nvSpPr>
                  <p:cNvPr id="581" name="Google Shape;581;p21"/>
                  <p:cNvSpPr/>
                  <p:nvPr/>
                </p:nvSpPr>
                <p:spPr>
                  <a:xfrm rot="10800000">
                    <a:off x="2239107" y="792406"/>
                    <a:ext cx="1231990" cy="7033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64" h="2777" fill="none" extrusionOk="0">
                        <a:moveTo>
                          <a:pt x="4863" y="2776"/>
                        </a:moveTo>
                        <a:lnTo>
                          <a:pt x="2051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82" name="Google Shape;582;p21"/>
                  <p:cNvSpPr/>
                  <p:nvPr/>
                </p:nvSpPr>
                <p:spPr>
                  <a:xfrm rot="10800000">
                    <a:off x="1722354" y="229144"/>
                    <a:ext cx="627506" cy="6207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8" h="2719" fill="none" extrusionOk="0">
                        <a:moveTo>
                          <a:pt x="2748" y="1363"/>
                        </a:moveTo>
                        <a:cubicBezTo>
                          <a:pt x="2748" y="2117"/>
                          <a:pt x="2117" y="2718"/>
                          <a:pt x="1392" y="2718"/>
                        </a:cubicBezTo>
                        <a:cubicBezTo>
                          <a:pt x="638" y="2718"/>
                          <a:pt x="1" y="2117"/>
                          <a:pt x="1" y="1363"/>
                        </a:cubicBezTo>
                        <a:cubicBezTo>
                          <a:pt x="1" y="609"/>
                          <a:pt x="638" y="0"/>
                          <a:pt x="1392" y="0"/>
                        </a:cubicBezTo>
                        <a:cubicBezTo>
                          <a:pt x="2117" y="0"/>
                          <a:pt x="2748" y="609"/>
                          <a:pt x="2748" y="1363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72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583" name="Google Shape;583;p21"/>
                <p:cNvSpPr/>
                <p:nvPr/>
              </p:nvSpPr>
              <p:spPr>
                <a:xfrm>
                  <a:off x="8229051" y="-1875175"/>
                  <a:ext cx="914953" cy="379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2" h="96592" extrusionOk="0">
                      <a:moveTo>
                        <a:pt x="0" y="0"/>
                      </a:moveTo>
                      <a:lnTo>
                        <a:pt x="18318" y="18318"/>
                      </a:lnTo>
                      <a:lnTo>
                        <a:pt x="18318" y="58471"/>
                      </a:lnTo>
                      <a:lnTo>
                        <a:pt x="10373" y="66417"/>
                      </a:lnTo>
                      <a:lnTo>
                        <a:pt x="10373" y="83703"/>
                      </a:lnTo>
                      <a:lnTo>
                        <a:pt x="23262" y="96592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84" name="Google Shape;584;p21"/>
              <p:cNvGrpSpPr/>
              <p:nvPr/>
            </p:nvGrpSpPr>
            <p:grpSpPr>
              <a:xfrm rot="10800000">
                <a:off x="8634578" y="861419"/>
                <a:ext cx="965258" cy="273510"/>
                <a:chOff x="-6675" y="2881558"/>
                <a:chExt cx="9140700" cy="2059567"/>
              </a:xfrm>
            </p:grpSpPr>
            <p:cxnSp>
              <p:nvCxnSpPr>
                <p:cNvPr id="585" name="Google Shape;585;p21"/>
                <p:cNvCxnSpPr/>
                <p:nvPr/>
              </p:nvCxnSpPr>
              <p:spPr>
                <a:xfrm>
                  <a:off x="-6675" y="2881558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6" name="Google Shape;586;p21"/>
                <p:cNvCxnSpPr/>
                <p:nvPr/>
              </p:nvCxnSpPr>
              <p:spPr>
                <a:xfrm>
                  <a:off x="-6675" y="3396450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7" name="Google Shape;587;p21"/>
                <p:cNvCxnSpPr/>
                <p:nvPr/>
              </p:nvCxnSpPr>
              <p:spPr>
                <a:xfrm>
                  <a:off x="-6675" y="3911342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8" name="Google Shape;588;p21"/>
                <p:cNvCxnSpPr/>
                <p:nvPr/>
              </p:nvCxnSpPr>
              <p:spPr>
                <a:xfrm>
                  <a:off x="-6675" y="4426233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9" name="Google Shape;589;p21"/>
                <p:cNvCxnSpPr/>
                <p:nvPr/>
              </p:nvCxnSpPr>
              <p:spPr>
                <a:xfrm>
                  <a:off x="-6675" y="4941125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590" name="Google Shape;590;p21"/>
          <p:cNvSpPr/>
          <p:nvPr/>
        </p:nvSpPr>
        <p:spPr>
          <a:xfrm rot="-5400000">
            <a:off x="676447" y="843663"/>
            <a:ext cx="304100" cy="26300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9004501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2"/>
          <p:cNvSpPr txBox="1">
            <a:spLocks noGrp="1"/>
          </p:cNvSpPr>
          <p:nvPr>
            <p:ph type="title"/>
          </p:nvPr>
        </p:nvSpPr>
        <p:spPr>
          <a:xfrm>
            <a:off x="1464633" y="1112800"/>
            <a:ext cx="5930800" cy="12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1464567" y="2406800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4" name="Google Shape;594;p22"/>
          <p:cNvSpPr txBox="1"/>
          <p:nvPr/>
        </p:nvSpPr>
        <p:spPr>
          <a:xfrm>
            <a:off x="1464567" y="4612733"/>
            <a:ext cx="65944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</a:t>
            </a: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This presentation template was created by </a:t>
            </a:r>
            <a:r>
              <a:rPr lang="en" sz="16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and includes icons by </a:t>
            </a:r>
            <a:r>
              <a:rPr lang="en" sz="16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and infographics &amp; images by </a:t>
            </a:r>
            <a:r>
              <a:rPr lang="en" sz="16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sz="1600" b="1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95" name="Google Shape;595;p22"/>
          <p:cNvSpPr/>
          <p:nvPr/>
        </p:nvSpPr>
        <p:spPr>
          <a:xfrm rot="5400000">
            <a:off x="10998815" y="233831"/>
            <a:ext cx="53408" cy="58784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96" name="Google Shape;596;p22"/>
          <p:cNvGrpSpPr/>
          <p:nvPr/>
        </p:nvGrpSpPr>
        <p:grpSpPr>
          <a:xfrm>
            <a:off x="-751899" y="1"/>
            <a:ext cx="10458436" cy="1481791"/>
            <a:chOff x="-563925" y="0"/>
            <a:chExt cx="7843827" cy="1111343"/>
          </a:xfrm>
        </p:grpSpPr>
        <p:grpSp>
          <p:nvGrpSpPr>
            <p:cNvPr id="597" name="Google Shape;597;p22"/>
            <p:cNvGrpSpPr/>
            <p:nvPr/>
          </p:nvGrpSpPr>
          <p:grpSpPr>
            <a:xfrm rot="5400000">
              <a:off x="6576232" y="-80607"/>
              <a:ext cx="247278" cy="1160062"/>
              <a:chOff x="1463894" y="1434556"/>
              <a:chExt cx="247278" cy="1160062"/>
            </a:xfrm>
          </p:grpSpPr>
          <p:sp>
            <p:nvSpPr>
              <p:cNvPr id="598" name="Google Shape;598;p22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9" name="Google Shape;599;p22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0" name="Google Shape;600;p22"/>
            <p:cNvGrpSpPr/>
            <p:nvPr/>
          </p:nvGrpSpPr>
          <p:grpSpPr>
            <a:xfrm>
              <a:off x="-563925" y="0"/>
              <a:ext cx="1111343" cy="1111343"/>
              <a:chOff x="8307725" y="278700"/>
              <a:chExt cx="1111343" cy="1111343"/>
            </a:xfrm>
          </p:grpSpPr>
          <p:sp>
            <p:nvSpPr>
              <p:cNvPr id="601" name="Google Shape;601;p22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0259160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3"/>
          <p:cNvGrpSpPr/>
          <p:nvPr/>
        </p:nvGrpSpPr>
        <p:grpSpPr>
          <a:xfrm>
            <a:off x="329371" y="2799003"/>
            <a:ext cx="11556488" cy="2276992"/>
            <a:chOff x="247028" y="2099252"/>
            <a:chExt cx="8667366" cy="1707744"/>
          </a:xfrm>
        </p:grpSpPr>
        <p:sp>
          <p:nvSpPr>
            <p:cNvPr id="605" name="Google Shape;605;p23"/>
            <p:cNvSpPr/>
            <p:nvPr/>
          </p:nvSpPr>
          <p:spPr>
            <a:xfrm rot="10800000" flipH="1">
              <a:off x="410803" y="209925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23"/>
            <p:cNvSpPr/>
            <p:nvPr/>
          </p:nvSpPr>
          <p:spPr>
            <a:xfrm rot="10800000" flipH="1">
              <a:off x="247028" y="239040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07" name="Google Shape;607;p23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608" name="Google Shape;608;p2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10" name="Google Shape;610;p23"/>
          <p:cNvGrpSpPr/>
          <p:nvPr/>
        </p:nvGrpSpPr>
        <p:grpSpPr>
          <a:xfrm>
            <a:off x="-1062355" y="-1453544"/>
            <a:ext cx="15260532" cy="8732927"/>
            <a:chOff x="-796767" y="-1090158"/>
            <a:chExt cx="11445399" cy="6549695"/>
          </a:xfrm>
        </p:grpSpPr>
        <p:sp>
          <p:nvSpPr>
            <p:cNvPr id="611" name="Google Shape;611;p23"/>
            <p:cNvSpPr/>
            <p:nvPr/>
          </p:nvSpPr>
          <p:spPr>
            <a:xfrm rot="5400000" flipH="1">
              <a:off x="-365574" y="-152135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2" name="Google Shape;612;p23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613" name="Google Shape;613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615" name="Google Shape;615;p23"/>
            <p:cNvSpPr/>
            <p:nvPr/>
          </p:nvSpPr>
          <p:spPr>
            <a:xfrm rot="-5400000" flipH="1">
              <a:off x="8788045" y="359895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6" name="Google Shape;616;p23"/>
            <p:cNvGrpSpPr/>
            <p:nvPr/>
          </p:nvGrpSpPr>
          <p:grpSpPr>
            <a:xfrm rot="-5400000" flipH="1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617" name="Google Shape;617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19" name="Google Shape;619;p23"/>
            <p:cNvGrpSpPr/>
            <p:nvPr/>
          </p:nvGrpSpPr>
          <p:grpSpPr>
            <a:xfrm rot="5400000" flipH="1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620" name="Google Shape;620;p2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2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2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2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2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25" name="Google Shape;625;p23"/>
          <p:cNvGrpSpPr/>
          <p:nvPr/>
        </p:nvGrpSpPr>
        <p:grpSpPr>
          <a:xfrm>
            <a:off x="331421" y="2211149"/>
            <a:ext cx="11554441" cy="1261740"/>
            <a:chOff x="248565" y="1658361"/>
            <a:chExt cx="8665831" cy="946305"/>
          </a:xfrm>
        </p:grpSpPr>
        <p:sp>
          <p:nvSpPr>
            <p:cNvPr id="626" name="Google Shape;626;p23"/>
            <p:cNvSpPr/>
            <p:nvPr/>
          </p:nvSpPr>
          <p:spPr>
            <a:xfrm rot="10800000" flipH="1">
              <a:off x="248565" y="16583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3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28" name="Google Shape;628;p23"/>
          <p:cNvSpPr/>
          <p:nvPr/>
        </p:nvSpPr>
        <p:spPr>
          <a:xfrm rot="-5400000">
            <a:off x="676447" y="843663"/>
            <a:ext cx="304100" cy="26300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07818266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4"/>
          <p:cNvGrpSpPr/>
          <p:nvPr/>
        </p:nvGrpSpPr>
        <p:grpSpPr>
          <a:xfrm>
            <a:off x="331670" y="655373"/>
            <a:ext cx="11559132" cy="6128356"/>
            <a:chOff x="188277" y="445029"/>
            <a:chExt cx="8669349" cy="4596267"/>
          </a:xfrm>
        </p:grpSpPr>
        <p:sp>
          <p:nvSpPr>
            <p:cNvPr id="631" name="Google Shape;631;p24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24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33" name="Google Shape;633;p24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634" name="Google Shape;634;p2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36" name="Google Shape;636;p24"/>
          <p:cNvGrpSpPr/>
          <p:nvPr/>
        </p:nvGrpSpPr>
        <p:grpSpPr>
          <a:xfrm>
            <a:off x="420834" y="1706375"/>
            <a:ext cx="11469980" cy="2083245"/>
            <a:chOff x="174750" y="1380581"/>
            <a:chExt cx="8602485" cy="1562434"/>
          </a:xfrm>
        </p:grpSpPr>
        <p:sp>
          <p:nvSpPr>
            <p:cNvPr id="637" name="Google Shape;637;p24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24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9" name="Google Shape;639;p24"/>
          <p:cNvGrpSpPr/>
          <p:nvPr/>
        </p:nvGrpSpPr>
        <p:grpSpPr>
          <a:xfrm>
            <a:off x="474231" y="-756412"/>
            <a:ext cx="11668669" cy="7928879"/>
            <a:chOff x="251623" y="-534009"/>
            <a:chExt cx="8751502" cy="5946659"/>
          </a:xfrm>
        </p:grpSpPr>
        <p:grpSp>
          <p:nvGrpSpPr>
            <p:cNvPr id="640" name="Google Shape;640;p24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641" name="Google Shape;641;p2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43" name="Google Shape;643;p24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644" name="Google Shape;644;p2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2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2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2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2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9" name="Google Shape;649;p24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0" name="Google Shape;650;p24"/>
            <p:cNvSpPr/>
            <p:nvPr/>
          </p:nvSpPr>
          <p:spPr>
            <a:xfrm>
              <a:off x="260200" y="3089575"/>
              <a:ext cx="476150" cy="2323075"/>
            </a:xfrm>
            <a:custGeom>
              <a:avLst/>
              <a:gdLst/>
              <a:ahLst/>
              <a:cxnLst/>
              <a:rect l="l" t="t" r="r" b="b"/>
              <a:pathLst>
                <a:path w="19046" h="92923" extrusionOk="0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51" name="Google Shape;651;p24"/>
          <p:cNvSpPr/>
          <p:nvPr/>
        </p:nvSpPr>
        <p:spPr>
          <a:xfrm rot="-5400000">
            <a:off x="676447" y="843663"/>
            <a:ext cx="304100" cy="26300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65356346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8541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7"/>
          <p:cNvSpPr txBox="1">
            <a:spLocks noGrp="1"/>
          </p:cNvSpPr>
          <p:nvPr>
            <p:ph type="title"/>
          </p:nvPr>
        </p:nvSpPr>
        <p:spPr>
          <a:xfrm>
            <a:off x="955600" y="681367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29664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091567" y="1370425"/>
            <a:ext cx="8008800" cy="30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16800" y="4941575"/>
            <a:ext cx="69584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4786824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510697" y="3307167"/>
            <a:ext cx="5019200" cy="1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300297" y="1721633"/>
            <a:ext cx="1440000" cy="13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7208768" y="926600"/>
            <a:ext cx="3472400" cy="5004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7" name="Google Shape;17;p3"/>
          <p:cNvGrpSpPr/>
          <p:nvPr/>
        </p:nvGrpSpPr>
        <p:grpSpPr>
          <a:xfrm>
            <a:off x="10882446" y="100713"/>
            <a:ext cx="5002257" cy="1969700"/>
            <a:chOff x="8161834" y="75534"/>
            <a:chExt cx="3751693" cy="1477275"/>
          </a:xfrm>
        </p:grpSpPr>
        <p:grpSp>
          <p:nvGrpSpPr>
            <p:cNvPr id="18" name="Google Shape;18;p3"/>
            <p:cNvGrpSpPr/>
            <p:nvPr/>
          </p:nvGrpSpPr>
          <p:grpSpPr>
            <a:xfrm>
              <a:off x="8371972" y="75540"/>
              <a:ext cx="3541556" cy="1323917"/>
              <a:chOff x="2133050" y="2071900"/>
              <a:chExt cx="2132825" cy="797300"/>
            </a:xfrm>
          </p:grpSpPr>
          <p:sp>
            <p:nvSpPr>
              <p:cNvPr id="19" name="Google Shape;19;p3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" name="Google Shape;20;p3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49" name="Google Shape;49;p3"/>
            <p:cNvSpPr/>
            <p:nvPr/>
          </p:nvSpPr>
          <p:spPr>
            <a:xfrm>
              <a:off x="8161834" y="721209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Saira"/>
                <a:ea typeface="Saira"/>
                <a:cs typeface="Saira"/>
                <a:sym typeface="Saira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9036759" y="75534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Saira"/>
                <a:ea typeface="Saira"/>
                <a:cs typeface="Saira"/>
                <a:sym typeface="Sai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4839185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55" name="Google Shape;55;p4"/>
          <p:cNvGrpSpPr/>
          <p:nvPr/>
        </p:nvGrpSpPr>
        <p:grpSpPr>
          <a:xfrm>
            <a:off x="-2245778" y="482277"/>
            <a:ext cx="4564611" cy="2261724"/>
            <a:chOff x="-1684333" y="361707"/>
            <a:chExt cx="3423458" cy="1696293"/>
          </a:xfrm>
        </p:grpSpPr>
        <p:grpSp>
          <p:nvGrpSpPr>
            <p:cNvPr id="56" name="Google Shape;56;p4"/>
            <p:cNvGrpSpPr/>
            <p:nvPr/>
          </p:nvGrpSpPr>
          <p:grpSpPr>
            <a:xfrm>
              <a:off x="-1684333" y="361707"/>
              <a:ext cx="2907181" cy="1177348"/>
              <a:chOff x="2442775" y="3274750"/>
              <a:chExt cx="1690025" cy="684425"/>
            </a:xfrm>
          </p:grpSpPr>
          <p:sp>
            <p:nvSpPr>
              <p:cNvPr id="57" name="Google Shape;57;p4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pic>
          <p:nvPicPr>
            <p:cNvPr id="78" name="Google Shape;78;p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345200" y="880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61775" y="7396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" name="Google Shape;80;p4"/>
          <p:cNvGrpSpPr/>
          <p:nvPr/>
        </p:nvGrpSpPr>
        <p:grpSpPr>
          <a:xfrm>
            <a:off x="9838534" y="4851867"/>
            <a:ext cx="5286916" cy="2204200"/>
            <a:chOff x="7378900" y="3638900"/>
            <a:chExt cx="3965187" cy="1653150"/>
          </a:xfrm>
        </p:grpSpPr>
        <p:grpSp>
          <p:nvGrpSpPr>
            <p:cNvPr id="81" name="Google Shape;81;p4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82" name="Google Shape;82;p4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pic>
          <p:nvPicPr>
            <p:cNvPr id="112" name="Google Shape;112;p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78900" y="41147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67650" y="36389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723066296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 txBox="1">
            <a:spLocks noGrp="1"/>
          </p:cNvSpPr>
          <p:nvPr>
            <p:ph type="subTitle" idx="1"/>
          </p:nvPr>
        </p:nvSpPr>
        <p:spPr>
          <a:xfrm>
            <a:off x="1817851" y="2731067"/>
            <a:ext cx="4002000" cy="6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ubTitle" idx="2"/>
          </p:nvPr>
        </p:nvSpPr>
        <p:spPr>
          <a:xfrm>
            <a:off x="6372149" y="2731067"/>
            <a:ext cx="4002000" cy="6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subTitle" idx="3"/>
          </p:nvPr>
        </p:nvSpPr>
        <p:spPr>
          <a:xfrm>
            <a:off x="1817851" y="3380667"/>
            <a:ext cx="4002000" cy="17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subTitle" idx="4"/>
          </p:nvPr>
        </p:nvSpPr>
        <p:spPr>
          <a:xfrm>
            <a:off x="6372147" y="3380667"/>
            <a:ext cx="4002000" cy="17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21" name="Google Shape;121;p5"/>
          <p:cNvGrpSpPr/>
          <p:nvPr/>
        </p:nvGrpSpPr>
        <p:grpSpPr>
          <a:xfrm>
            <a:off x="-667405" y="-2547499"/>
            <a:ext cx="2107416" cy="4508433"/>
            <a:chOff x="-500554" y="-1910625"/>
            <a:chExt cx="1580562" cy="3381325"/>
          </a:xfrm>
        </p:grpSpPr>
        <p:grpSp>
          <p:nvGrpSpPr>
            <p:cNvPr id="122" name="Google Shape;122;p5"/>
            <p:cNvGrpSpPr/>
            <p:nvPr/>
          </p:nvGrpSpPr>
          <p:grpSpPr>
            <a:xfrm rot="5400000" flipH="1">
              <a:off x="-1326644" y="-1084534"/>
              <a:ext cx="3232743" cy="1580562"/>
              <a:chOff x="2191675" y="4192425"/>
              <a:chExt cx="1929650" cy="943450"/>
            </a:xfrm>
          </p:grpSpPr>
          <p:sp>
            <p:nvSpPr>
              <p:cNvPr id="123" name="Google Shape;123;p5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1" extrusionOk="0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8765" h="18410" extrusionOk="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7701" extrusionOk="0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709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7824" extrusionOk="0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7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avLst/>
                <a:gdLst/>
                <a:ahLst/>
                <a:cxnLst/>
                <a:rect l="l" t="t" r="r" b="b"/>
                <a:pathLst>
                  <a:path w="48748" h="18426" extrusionOk="0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786" h="15336" extrusionOk="0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1" extrusionOk="0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6" extrusionOk="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pic>
          <p:nvPicPr>
            <p:cNvPr id="165" name="Google Shape;165;p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134525" y="2933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6" name="Google Shape;166;p5"/>
          <p:cNvGrpSpPr/>
          <p:nvPr/>
        </p:nvGrpSpPr>
        <p:grpSpPr>
          <a:xfrm>
            <a:off x="10238334" y="4940834"/>
            <a:ext cx="2756389" cy="4265705"/>
            <a:chOff x="7678750" y="3705625"/>
            <a:chExt cx="2067292" cy="3199279"/>
          </a:xfrm>
        </p:grpSpPr>
        <p:grpSp>
          <p:nvGrpSpPr>
            <p:cNvPr id="167" name="Google Shape;167;p5"/>
            <p:cNvGrpSpPr/>
            <p:nvPr/>
          </p:nvGrpSpPr>
          <p:grpSpPr>
            <a:xfrm rot="5400000" flipH="1">
              <a:off x="7465663" y="4624525"/>
              <a:ext cx="3063126" cy="1497633"/>
              <a:chOff x="2191675" y="4192425"/>
              <a:chExt cx="1929650" cy="943450"/>
            </a:xfrm>
          </p:grpSpPr>
          <p:sp>
            <p:nvSpPr>
              <p:cNvPr id="168" name="Google Shape;168;p5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1" extrusionOk="0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8765" h="18410" extrusionOk="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7701" extrusionOk="0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709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7824" extrusionOk="0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7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avLst/>
                <a:gdLst/>
                <a:ahLst/>
                <a:cxnLst/>
                <a:rect l="l" t="t" r="r" b="b"/>
                <a:pathLst>
                  <a:path w="48748" h="18426" extrusionOk="0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786" h="15336" extrusionOk="0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1" extrusionOk="0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6" extrusionOk="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pic>
          <p:nvPicPr>
            <p:cNvPr id="210" name="Google Shape;210;p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678750" y="41665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194800" y="37056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3052681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960000" y="1409035"/>
            <a:ext cx="10272000" cy="5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8" name="Google Shape;48;p4"/>
          <p:cNvGrpSpPr/>
          <p:nvPr/>
        </p:nvGrpSpPr>
        <p:grpSpPr>
          <a:xfrm>
            <a:off x="251036" y="2201569"/>
            <a:ext cx="11559088" cy="2797592"/>
            <a:chOff x="188277" y="1651177"/>
            <a:chExt cx="8669316" cy="2098194"/>
          </a:xfrm>
        </p:grpSpPr>
        <p:sp>
          <p:nvSpPr>
            <p:cNvPr id="49" name="Google Shape;49;p4"/>
            <p:cNvSpPr/>
            <p:nvPr/>
          </p:nvSpPr>
          <p:spPr>
            <a:xfrm rot="10800000">
              <a:off x="8650702" y="1651177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8814477" y="1942327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1" name="Google Shape;51;p4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52" name="Google Shape;52;p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4" name="Google Shape;54;p4"/>
          <p:cNvGrpSpPr/>
          <p:nvPr/>
        </p:nvGrpSpPr>
        <p:grpSpPr>
          <a:xfrm>
            <a:off x="-1575816" y="-442133"/>
            <a:ext cx="14693693" cy="7564517"/>
            <a:chOff x="-1181862" y="-331600"/>
            <a:chExt cx="11020270" cy="5673388"/>
          </a:xfrm>
        </p:grpSpPr>
        <p:grpSp>
          <p:nvGrpSpPr>
            <p:cNvPr id="55" name="Google Shape;55;p4"/>
            <p:cNvGrpSpPr/>
            <p:nvPr/>
          </p:nvGrpSpPr>
          <p:grpSpPr>
            <a:xfrm>
              <a:off x="8873150" y="1130915"/>
              <a:ext cx="965258" cy="273510"/>
              <a:chOff x="-6675" y="2881558"/>
              <a:chExt cx="9140700" cy="2059567"/>
            </a:xfrm>
          </p:grpSpPr>
          <p:cxnSp>
            <p:nvCxnSpPr>
              <p:cNvPr id="56" name="Google Shape;56;p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1" name="Google Shape;61;p4"/>
            <p:cNvSpPr/>
            <p:nvPr/>
          </p:nvSpPr>
          <p:spPr>
            <a:xfrm>
              <a:off x="8095400" y="-33160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2" name="Google Shape;62;p4"/>
            <p:cNvGrpSpPr/>
            <p:nvPr/>
          </p:nvGrpSpPr>
          <p:grpSpPr>
            <a:xfrm rot="10800000" flipH="1">
              <a:off x="8650689" y="182196"/>
              <a:ext cx="493321" cy="357312"/>
              <a:chOff x="1722354" y="229144"/>
              <a:chExt cx="1748744" cy="1266614"/>
            </a:xfrm>
          </p:grpSpPr>
          <p:sp>
            <p:nvSpPr>
              <p:cNvPr id="63" name="Google Shape;63;p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65" name="Google Shape;65;p4"/>
            <p:cNvSpPr/>
            <p:nvPr/>
          </p:nvSpPr>
          <p:spPr>
            <a:xfrm rot="5400000">
              <a:off x="-191675" y="348120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6" name="Google Shape;66;p4"/>
            <p:cNvGrpSpPr/>
            <p:nvPr/>
          </p:nvGrpSpPr>
          <p:grpSpPr>
            <a:xfrm rot="-5400000" flipH="1">
              <a:off x="159064" y="4046096"/>
              <a:ext cx="493321" cy="357312"/>
              <a:chOff x="1722354" y="229144"/>
              <a:chExt cx="1748744" cy="1266614"/>
            </a:xfrm>
          </p:grpSpPr>
          <p:sp>
            <p:nvSpPr>
              <p:cNvPr id="67" name="Google Shape;67;p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" name="Google Shape;69;p4"/>
            <p:cNvGrpSpPr/>
            <p:nvPr/>
          </p:nvGrpSpPr>
          <p:grpSpPr>
            <a:xfrm>
              <a:off x="-776975" y="4800515"/>
              <a:ext cx="965258" cy="273510"/>
              <a:chOff x="-6675" y="2881558"/>
              <a:chExt cx="9140700" cy="2059567"/>
            </a:xfrm>
          </p:grpSpPr>
          <p:cxnSp>
            <p:nvCxnSpPr>
              <p:cNvPr id="70" name="Google Shape;70;p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5" name="Google Shape;75;p4"/>
          <p:cNvGrpSpPr/>
          <p:nvPr/>
        </p:nvGrpSpPr>
        <p:grpSpPr>
          <a:xfrm>
            <a:off x="-190150" y="-224885"/>
            <a:ext cx="10558707" cy="3851957"/>
            <a:chOff x="-142612" y="-168664"/>
            <a:chExt cx="7919030" cy="2888968"/>
          </a:xfrm>
        </p:grpSpPr>
        <p:sp>
          <p:nvSpPr>
            <p:cNvPr id="76" name="Google Shape;76;p4"/>
            <p:cNvSpPr/>
            <p:nvPr/>
          </p:nvSpPr>
          <p:spPr>
            <a:xfrm rot="10800000">
              <a:off x="7736362" y="-168664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4"/>
            <p:cNvSpPr/>
            <p:nvPr/>
          </p:nvSpPr>
          <p:spPr>
            <a:xfrm rot="5400000">
              <a:off x="57800" y="24798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8" name="Google Shape;78;p4"/>
          <p:cNvSpPr/>
          <p:nvPr/>
        </p:nvSpPr>
        <p:spPr>
          <a:xfrm rot="-5400000">
            <a:off x="676447" y="843663"/>
            <a:ext cx="304100" cy="26300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64448068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15" name="Google Shape;215;p6"/>
          <p:cNvGrpSpPr/>
          <p:nvPr/>
        </p:nvGrpSpPr>
        <p:grpSpPr>
          <a:xfrm>
            <a:off x="10653701" y="4365867"/>
            <a:ext cx="5227449" cy="2432167"/>
            <a:chOff x="7423500" y="3586650"/>
            <a:chExt cx="3920587" cy="1824125"/>
          </a:xfrm>
        </p:grpSpPr>
        <p:grpSp>
          <p:nvGrpSpPr>
            <p:cNvPr id="216" name="Google Shape;216;p6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217" name="Google Shape;217;p6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7" name="Google Shape;227;p6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9" name="Google Shape;229;p6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6" name="Google Shape;236;p6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7" name="Google Shape;237;p6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1" name="Google Shape;241;p6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2" name="Google Shape;242;p6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3" name="Google Shape;243;p6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4" name="Google Shape;244;p6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5" name="Google Shape;245;p6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6" name="Google Shape;246;p6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pic>
          <p:nvPicPr>
            <p:cNvPr id="247" name="Google Shape;247;p6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423500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6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00725" y="3586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p6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00725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89507661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7"/>
          <p:cNvSpPr txBox="1">
            <a:spLocks noGrp="1"/>
          </p:cNvSpPr>
          <p:nvPr>
            <p:ph type="title"/>
          </p:nvPr>
        </p:nvSpPr>
        <p:spPr>
          <a:xfrm>
            <a:off x="5298889" y="1051367"/>
            <a:ext cx="5567600" cy="16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3" name="Google Shape;253;p7"/>
          <p:cNvSpPr txBox="1">
            <a:spLocks noGrp="1"/>
          </p:cNvSpPr>
          <p:nvPr>
            <p:ph type="body" idx="1"/>
          </p:nvPr>
        </p:nvSpPr>
        <p:spPr>
          <a:xfrm>
            <a:off x="5298892" y="2653433"/>
            <a:ext cx="5567600" cy="3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marL="1219170" lvl="1" indent="-406390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4" name="Google Shape;254;p7"/>
          <p:cNvSpPr>
            <a:spLocks noGrp="1"/>
          </p:cNvSpPr>
          <p:nvPr>
            <p:ph type="pic" idx="2"/>
          </p:nvPr>
        </p:nvSpPr>
        <p:spPr>
          <a:xfrm>
            <a:off x="1325508" y="926600"/>
            <a:ext cx="3387600" cy="5004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55" name="Google Shape;255;p7"/>
          <p:cNvGrpSpPr/>
          <p:nvPr/>
        </p:nvGrpSpPr>
        <p:grpSpPr>
          <a:xfrm>
            <a:off x="-2368874" y="1315239"/>
            <a:ext cx="4033508" cy="2342700"/>
            <a:chOff x="-1776656" y="986429"/>
            <a:chExt cx="3025131" cy="1757025"/>
          </a:xfrm>
        </p:grpSpPr>
        <p:grpSp>
          <p:nvGrpSpPr>
            <p:cNvPr id="256" name="Google Shape;256;p7"/>
            <p:cNvGrpSpPr/>
            <p:nvPr/>
          </p:nvGrpSpPr>
          <p:grpSpPr>
            <a:xfrm>
              <a:off x="-1776656" y="986429"/>
              <a:ext cx="2590356" cy="1757025"/>
              <a:chOff x="-1776656" y="986429"/>
              <a:chExt cx="2590356" cy="1757025"/>
            </a:xfrm>
          </p:grpSpPr>
          <p:grpSp>
            <p:nvGrpSpPr>
              <p:cNvPr id="257" name="Google Shape;257;p7"/>
              <p:cNvGrpSpPr/>
              <p:nvPr/>
            </p:nvGrpSpPr>
            <p:grpSpPr>
              <a:xfrm flipH="1">
                <a:off x="-1776656" y="986429"/>
                <a:ext cx="2590356" cy="1757025"/>
                <a:chOff x="2280775" y="570800"/>
                <a:chExt cx="1702725" cy="1154950"/>
              </a:xfrm>
            </p:grpSpPr>
            <p:sp>
              <p:nvSpPr>
                <p:cNvPr id="258" name="Google Shape;258;p7"/>
                <p:cNvSpPr/>
                <p:nvPr/>
              </p:nvSpPr>
              <p:spPr>
                <a:xfrm>
                  <a:off x="2562775" y="1179175"/>
                  <a:ext cx="1420725" cy="54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29" h="21863" extrusionOk="0">
                      <a:moveTo>
                        <a:pt x="143" y="0"/>
                      </a:moveTo>
                      <a:lnTo>
                        <a:pt x="1" y="143"/>
                      </a:lnTo>
                      <a:lnTo>
                        <a:pt x="777" y="871"/>
                      </a:lnTo>
                      <a:lnTo>
                        <a:pt x="777" y="6495"/>
                      </a:lnTo>
                      <a:lnTo>
                        <a:pt x="15843" y="21831"/>
                      </a:lnTo>
                      <a:lnTo>
                        <a:pt x="15875" y="21863"/>
                      </a:lnTo>
                      <a:lnTo>
                        <a:pt x="56828" y="21863"/>
                      </a:lnTo>
                      <a:lnTo>
                        <a:pt x="56828" y="21673"/>
                      </a:lnTo>
                      <a:lnTo>
                        <a:pt x="15954" y="21673"/>
                      </a:lnTo>
                      <a:lnTo>
                        <a:pt x="983" y="6416"/>
                      </a:lnTo>
                      <a:lnTo>
                        <a:pt x="983" y="776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59" name="Google Shape;259;p7"/>
                <p:cNvSpPr/>
                <p:nvPr/>
              </p:nvSpPr>
              <p:spPr>
                <a:xfrm>
                  <a:off x="2385350" y="1087275"/>
                  <a:ext cx="1598150" cy="57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26" h="22973" extrusionOk="0">
                      <a:moveTo>
                        <a:pt x="1901" y="1"/>
                      </a:moveTo>
                      <a:lnTo>
                        <a:pt x="0" y="1886"/>
                      </a:lnTo>
                      <a:lnTo>
                        <a:pt x="127" y="2013"/>
                      </a:lnTo>
                      <a:lnTo>
                        <a:pt x="1981" y="191"/>
                      </a:lnTo>
                      <a:lnTo>
                        <a:pt x="9363" y="191"/>
                      </a:lnTo>
                      <a:lnTo>
                        <a:pt x="9854" y="824"/>
                      </a:lnTo>
                      <a:lnTo>
                        <a:pt x="9854" y="8096"/>
                      </a:lnTo>
                      <a:lnTo>
                        <a:pt x="24636" y="22972"/>
                      </a:lnTo>
                      <a:lnTo>
                        <a:pt x="63925" y="22972"/>
                      </a:lnTo>
                      <a:lnTo>
                        <a:pt x="63925" y="22766"/>
                      </a:lnTo>
                      <a:lnTo>
                        <a:pt x="24715" y="22766"/>
                      </a:lnTo>
                      <a:lnTo>
                        <a:pt x="10060" y="8017"/>
                      </a:lnTo>
                      <a:lnTo>
                        <a:pt x="10060" y="745"/>
                      </a:lnTo>
                      <a:lnTo>
                        <a:pt x="945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60" name="Google Shape;260;p7"/>
                <p:cNvSpPr/>
                <p:nvPr/>
              </p:nvSpPr>
              <p:spPr>
                <a:xfrm>
                  <a:off x="2329900" y="1057575"/>
                  <a:ext cx="1653600" cy="5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44" h="23163" extrusionOk="0">
                      <a:moveTo>
                        <a:pt x="0" y="0"/>
                      </a:moveTo>
                      <a:lnTo>
                        <a:pt x="0" y="190"/>
                      </a:lnTo>
                      <a:lnTo>
                        <a:pt x="12278" y="190"/>
                      </a:lnTo>
                      <a:lnTo>
                        <a:pt x="13070" y="808"/>
                      </a:lnTo>
                      <a:lnTo>
                        <a:pt x="13070" y="8777"/>
                      </a:lnTo>
                      <a:lnTo>
                        <a:pt x="27297" y="23131"/>
                      </a:lnTo>
                      <a:lnTo>
                        <a:pt x="27329" y="23162"/>
                      </a:lnTo>
                      <a:lnTo>
                        <a:pt x="66143" y="23162"/>
                      </a:lnTo>
                      <a:lnTo>
                        <a:pt x="66143" y="22972"/>
                      </a:lnTo>
                      <a:lnTo>
                        <a:pt x="27408" y="22972"/>
                      </a:lnTo>
                      <a:lnTo>
                        <a:pt x="13261" y="8698"/>
                      </a:lnTo>
                      <a:lnTo>
                        <a:pt x="13261" y="713"/>
                      </a:lnTo>
                      <a:lnTo>
                        <a:pt x="1232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61" name="Google Shape;261;p7"/>
                <p:cNvSpPr/>
                <p:nvPr/>
              </p:nvSpPr>
              <p:spPr>
                <a:xfrm>
                  <a:off x="2547725" y="1017975"/>
                  <a:ext cx="1435775" cy="59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31" h="23955" extrusionOk="0">
                      <a:moveTo>
                        <a:pt x="1" y="0"/>
                      </a:moveTo>
                      <a:lnTo>
                        <a:pt x="1" y="190"/>
                      </a:lnTo>
                      <a:lnTo>
                        <a:pt x="4310" y="190"/>
                      </a:lnTo>
                      <a:lnTo>
                        <a:pt x="5340" y="1172"/>
                      </a:lnTo>
                      <a:lnTo>
                        <a:pt x="5340" y="9854"/>
                      </a:lnTo>
                      <a:lnTo>
                        <a:pt x="19059" y="23922"/>
                      </a:lnTo>
                      <a:lnTo>
                        <a:pt x="19091" y="23954"/>
                      </a:lnTo>
                      <a:lnTo>
                        <a:pt x="57430" y="23954"/>
                      </a:lnTo>
                      <a:lnTo>
                        <a:pt x="57430" y="23764"/>
                      </a:lnTo>
                      <a:lnTo>
                        <a:pt x="19186" y="23764"/>
                      </a:lnTo>
                      <a:lnTo>
                        <a:pt x="5546" y="9775"/>
                      </a:lnTo>
                      <a:lnTo>
                        <a:pt x="5546" y="1093"/>
                      </a:lnTo>
                      <a:lnTo>
                        <a:pt x="438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62" name="Google Shape;262;p7"/>
                <p:cNvSpPr/>
                <p:nvPr/>
              </p:nvSpPr>
              <p:spPr>
                <a:xfrm>
                  <a:off x="2442775" y="978350"/>
                  <a:ext cx="1540725" cy="6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29" h="24557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9126" y="191"/>
                      </a:lnTo>
                      <a:lnTo>
                        <a:pt x="10330" y="1522"/>
                      </a:lnTo>
                      <a:lnTo>
                        <a:pt x="10330" y="10948"/>
                      </a:lnTo>
                      <a:lnTo>
                        <a:pt x="23733" y="24509"/>
                      </a:lnTo>
                      <a:lnTo>
                        <a:pt x="23780" y="24557"/>
                      </a:lnTo>
                      <a:lnTo>
                        <a:pt x="61628" y="24557"/>
                      </a:lnTo>
                      <a:lnTo>
                        <a:pt x="61628" y="24351"/>
                      </a:lnTo>
                      <a:lnTo>
                        <a:pt x="23859" y="24351"/>
                      </a:lnTo>
                      <a:lnTo>
                        <a:pt x="10536" y="10869"/>
                      </a:lnTo>
                      <a:lnTo>
                        <a:pt x="10536" y="1442"/>
                      </a:lnTo>
                      <a:lnTo>
                        <a:pt x="920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63" name="Google Shape;263;p7"/>
                <p:cNvSpPr/>
                <p:nvPr/>
              </p:nvSpPr>
              <p:spPr>
                <a:xfrm>
                  <a:off x="2676850" y="934800"/>
                  <a:ext cx="1306650" cy="63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66" h="25507" extrusionOk="0">
                      <a:moveTo>
                        <a:pt x="143" y="0"/>
                      </a:moveTo>
                      <a:lnTo>
                        <a:pt x="0" y="143"/>
                      </a:lnTo>
                      <a:lnTo>
                        <a:pt x="1965" y="2060"/>
                      </a:lnTo>
                      <a:lnTo>
                        <a:pt x="1965" y="12183"/>
                      </a:lnTo>
                      <a:lnTo>
                        <a:pt x="14845" y="25459"/>
                      </a:lnTo>
                      <a:lnTo>
                        <a:pt x="14892" y="25507"/>
                      </a:lnTo>
                      <a:lnTo>
                        <a:pt x="52265" y="25507"/>
                      </a:lnTo>
                      <a:lnTo>
                        <a:pt x="52265" y="25301"/>
                      </a:lnTo>
                      <a:lnTo>
                        <a:pt x="14972" y="25301"/>
                      </a:lnTo>
                      <a:lnTo>
                        <a:pt x="2155" y="12104"/>
                      </a:lnTo>
                      <a:lnTo>
                        <a:pt x="2155" y="1980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64" name="Google Shape;264;p7"/>
                <p:cNvSpPr/>
                <p:nvPr/>
              </p:nvSpPr>
              <p:spPr>
                <a:xfrm>
                  <a:off x="2508525" y="824675"/>
                  <a:ext cx="1474975" cy="7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99" h="28914" extrusionOk="0">
                      <a:moveTo>
                        <a:pt x="3391" y="1"/>
                      </a:moveTo>
                      <a:lnTo>
                        <a:pt x="0" y="3439"/>
                      </a:lnTo>
                      <a:lnTo>
                        <a:pt x="143" y="3565"/>
                      </a:lnTo>
                      <a:lnTo>
                        <a:pt x="3470" y="207"/>
                      </a:lnTo>
                      <a:lnTo>
                        <a:pt x="6337" y="207"/>
                      </a:lnTo>
                      <a:lnTo>
                        <a:pt x="9490" y="3407"/>
                      </a:lnTo>
                      <a:lnTo>
                        <a:pt x="9490" y="16081"/>
                      </a:lnTo>
                      <a:lnTo>
                        <a:pt x="22085" y="28882"/>
                      </a:lnTo>
                      <a:lnTo>
                        <a:pt x="22101" y="28914"/>
                      </a:lnTo>
                      <a:lnTo>
                        <a:pt x="58998" y="28914"/>
                      </a:lnTo>
                      <a:lnTo>
                        <a:pt x="58998" y="28724"/>
                      </a:lnTo>
                      <a:lnTo>
                        <a:pt x="22180" y="28724"/>
                      </a:lnTo>
                      <a:lnTo>
                        <a:pt x="9680" y="16002"/>
                      </a:lnTo>
                      <a:lnTo>
                        <a:pt x="9680" y="3328"/>
                      </a:lnTo>
                      <a:lnTo>
                        <a:pt x="641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65" name="Google Shape;265;p7"/>
                <p:cNvSpPr/>
                <p:nvPr/>
              </p:nvSpPr>
              <p:spPr>
                <a:xfrm>
                  <a:off x="2413850" y="804875"/>
                  <a:ext cx="1569650" cy="7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86" h="28724" extrusionOk="0">
                      <a:moveTo>
                        <a:pt x="7178" y="1"/>
                      </a:moveTo>
                      <a:lnTo>
                        <a:pt x="4738" y="2377"/>
                      </a:lnTo>
                      <a:lnTo>
                        <a:pt x="1" y="2377"/>
                      </a:lnTo>
                      <a:lnTo>
                        <a:pt x="1" y="2583"/>
                      </a:lnTo>
                      <a:lnTo>
                        <a:pt x="4817" y="2583"/>
                      </a:lnTo>
                      <a:lnTo>
                        <a:pt x="7257" y="207"/>
                      </a:lnTo>
                      <a:lnTo>
                        <a:pt x="10901" y="207"/>
                      </a:lnTo>
                      <a:lnTo>
                        <a:pt x="14259" y="3597"/>
                      </a:lnTo>
                      <a:lnTo>
                        <a:pt x="14259" y="16382"/>
                      </a:lnTo>
                      <a:lnTo>
                        <a:pt x="26347" y="28676"/>
                      </a:lnTo>
                      <a:lnTo>
                        <a:pt x="26363" y="28723"/>
                      </a:lnTo>
                      <a:lnTo>
                        <a:pt x="62785" y="28723"/>
                      </a:lnTo>
                      <a:lnTo>
                        <a:pt x="62785" y="28517"/>
                      </a:lnTo>
                      <a:lnTo>
                        <a:pt x="26442" y="28517"/>
                      </a:lnTo>
                      <a:lnTo>
                        <a:pt x="14465" y="16303"/>
                      </a:lnTo>
                      <a:lnTo>
                        <a:pt x="14465" y="3502"/>
                      </a:lnTo>
                      <a:lnTo>
                        <a:pt x="109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66" name="Google Shape;266;p7"/>
                <p:cNvSpPr/>
                <p:nvPr/>
              </p:nvSpPr>
              <p:spPr>
                <a:xfrm>
                  <a:off x="2946975" y="1316600"/>
                  <a:ext cx="1036525" cy="16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61" h="6671" extrusionOk="0">
                      <a:moveTo>
                        <a:pt x="143" y="0"/>
                      </a:moveTo>
                      <a:lnTo>
                        <a:pt x="0" y="127"/>
                      </a:lnTo>
                      <a:lnTo>
                        <a:pt x="6559" y="6670"/>
                      </a:lnTo>
                      <a:lnTo>
                        <a:pt x="41460" y="6670"/>
                      </a:lnTo>
                      <a:lnTo>
                        <a:pt x="41460" y="6464"/>
                      </a:lnTo>
                      <a:lnTo>
                        <a:pt x="6638" y="6464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67" name="Google Shape;267;p7"/>
                <p:cNvSpPr/>
                <p:nvPr/>
              </p:nvSpPr>
              <p:spPr>
                <a:xfrm>
                  <a:off x="2770325" y="666250"/>
                  <a:ext cx="1213175" cy="75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7" h="30102" extrusionOk="0">
                      <a:moveTo>
                        <a:pt x="0" y="1"/>
                      </a:moveTo>
                      <a:lnTo>
                        <a:pt x="0" y="2979"/>
                      </a:lnTo>
                      <a:lnTo>
                        <a:pt x="2377" y="5292"/>
                      </a:lnTo>
                      <a:lnTo>
                        <a:pt x="2377" y="19725"/>
                      </a:lnTo>
                      <a:lnTo>
                        <a:pt x="13039" y="30102"/>
                      </a:lnTo>
                      <a:lnTo>
                        <a:pt x="48526" y="30102"/>
                      </a:lnTo>
                      <a:lnTo>
                        <a:pt x="48526" y="29912"/>
                      </a:lnTo>
                      <a:lnTo>
                        <a:pt x="13118" y="29912"/>
                      </a:lnTo>
                      <a:lnTo>
                        <a:pt x="2583" y="19630"/>
                      </a:lnTo>
                      <a:lnTo>
                        <a:pt x="2583" y="5213"/>
                      </a:lnTo>
                      <a:lnTo>
                        <a:pt x="206" y="2900"/>
                      </a:lnTo>
                      <a:lnTo>
                        <a:pt x="20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68" name="Google Shape;268;p7"/>
                <p:cNvSpPr/>
                <p:nvPr/>
              </p:nvSpPr>
              <p:spPr>
                <a:xfrm>
                  <a:off x="2864575" y="798150"/>
                  <a:ext cx="1118925" cy="60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57" h="24240" extrusionOk="0">
                      <a:moveTo>
                        <a:pt x="1" y="0"/>
                      </a:moveTo>
                      <a:lnTo>
                        <a:pt x="1" y="14132"/>
                      </a:lnTo>
                      <a:lnTo>
                        <a:pt x="10140" y="24240"/>
                      </a:lnTo>
                      <a:lnTo>
                        <a:pt x="44756" y="24240"/>
                      </a:lnTo>
                      <a:lnTo>
                        <a:pt x="44756" y="24034"/>
                      </a:lnTo>
                      <a:lnTo>
                        <a:pt x="10219" y="24034"/>
                      </a:lnTo>
                      <a:lnTo>
                        <a:pt x="191" y="14053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69" name="Google Shape;269;p7"/>
                <p:cNvSpPr/>
                <p:nvPr/>
              </p:nvSpPr>
              <p:spPr>
                <a:xfrm>
                  <a:off x="2857050" y="695175"/>
                  <a:ext cx="1126450" cy="68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58" h="27361" extrusionOk="0">
                      <a:moveTo>
                        <a:pt x="143" y="0"/>
                      </a:moveTo>
                      <a:lnTo>
                        <a:pt x="1" y="143"/>
                      </a:lnTo>
                      <a:lnTo>
                        <a:pt x="1680" y="1901"/>
                      </a:lnTo>
                      <a:lnTo>
                        <a:pt x="1680" y="17760"/>
                      </a:lnTo>
                      <a:lnTo>
                        <a:pt x="11503" y="27361"/>
                      </a:lnTo>
                      <a:lnTo>
                        <a:pt x="45057" y="27361"/>
                      </a:lnTo>
                      <a:lnTo>
                        <a:pt x="45057" y="27170"/>
                      </a:lnTo>
                      <a:lnTo>
                        <a:pt x="11582" y="27170"/>
                      </a:lnTo>
                      <a:lnTo>
                        <a:pt x="1886" y="17681"/>
                      </a:lnTo>
                      <a:lnTo>
                        <a:pt x="1886" y="1822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70" name="Google Shape;270;p7"/>
                <p:cNvSpPr/>
                <p:nvPr/>
              </p:nvSpPr>
              <p:spPr>
                <a:xfrm>
                  <a:off x="2567525" y="596950"/>
                  <a:ext cx="1415975" cy="72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39" h="29120" extrusionOk="0">
                      <a:moveTo>
                        <a:pt x="1" y="0"/>
                      </a:moveTo>
                      <a:lnTo>
                        <a:pt x="1" y="206"/>
                      </a:lnTo>
                      <a:lnTo>
                        <a:pt x="12247" y="206"/>
                      </a:lnTo>
                      <a:lnTo>
                        <a:pt x="15241" y="3296"/>
                      </a:lnTo>
                      <a:lnTo>
                        <a:pt x="15241" y="20279"/>
                      </a:lnTo>
                      <a:lnTo>
                        <a:pt x="24256" y="29119"/>
                      </a:lnTo>
                      <a:lnTo>
                        <a:pt x="56638" y="29119"/>
                      </a:lnTo>
                      <a:lnTo>
                        <a:pt x="56638" y="28913"/>
                      </a:lnTo>
                      <a:lnTo>
                        <a:pt x="24335" y="28913"/>
                      </a:lnTo>
                      <a:lnTo>
                        <a:pt x="15447" y="20200"/>
                      </a:lnTo>
                      <a:lnTo>
                        <a:pt x="15447" y="3216"/>
                      </a:lnTo>
                      <a:lnTo>
                        <a:pt x="1232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71" name="Google Shape;271;p7"/>
                <p:cNvSpPr/>
                <p:nvPr/>
              </p:nvSpPr>
              <p:spPr>
                <a:xfrm>
                  <a:off x="2357225" y="1123325"/>
                  <a:ext cx="46750" cy="4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0" h="1854" extrusionOk="0">
                      <a:moveTo>
                        <a:pt x="935" y="0"/>
                      </a:moveTo>
                      <a:cubicBezTo>
                        <a:pt x="428" y="0"/>
                        <a:pt x="1" y="412"/>
                        <a:pt x="1" y="935"/>
                      </a:cubicBezTo>
                      <a:cubicBezTo>
                        <a:pt x="1" y="1442"/>
                        <a:pt x="428" y="1854"/>
                        <a:pt x="935" y="1854"/>
                      </a:cubicBezTo>
                      <a:cubicBezTo>
                        <a:pt x="1458" y="1854"/>
                        <a:pt x="1870" y="1442"/>
                        <a:pt x="1870" y="935"/>
                      </a:cubicBezTo>
                      <a:cubicBezTo>
                        <a:pt x="1870" y="412"/>
                        <a:pt x="145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72" name="Google Shape;272;p7"/>
                <p:cNvSpPr/>
                <p:nvPr/>
              </p:nvSpPr>
              <p:spPr>
                <a:xfrm>
                  <a:off x="2748525" y="633375"/>
                  <a:ext cx="46775" cy="4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1" h="1855" extrusionOk="0">
                      <a:moveTo>
                        <a:pt x="936" y="1"/>
                      </a:moveTo>
                      <a:cubicBezTo>
                        <a:pt x="413" y="1"/>
                        <a:pt x="1" y="413"/>
                        <a:pt x="1" y="920"/>
                      </a:cubicBezTo>
                      <a:cubicBezTo>
                        <a:pt x="1" y="1443"/>
                        <a:pt x="413" y="1854"/>
                        <a:pt x="936" y="1854"/>
                      </a:cubicBezTo>
                      <a:cubicBezTo>
                        <a:pt x="1443" y="1854"/>
                        <a:pt x="1870" y="1443"/>
                        <a:pt x="1870" y="920"/>
                      </a:cubicBezTo>
                      <a:cubicBezTo>
                        <a:pt x="1870" y="413"/>
                        <a:pt x="1443" y="1"/>
                        <a:pt x="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73" name="Google Shape;273;p7"/>
                <p:cNvSpPr/>
                <p:nvPr/>
              </p:nvSpPr>
              <p:spPr>
                <a:xfrm>
                  <a:off x="2842800" y="682900"/>
                  <a:ext cx="46375" cy="4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854" extrusionOk="0">
                      <a:moveTo>
                        <a:pt x="919" y="0"/>
                      </a:moveTo>
                      <a:cubicBezTo>
                        <a:pt x="412" y="0"/>
                        <a:pt x="0" y="412"/>
                        <a:pt x="0" y="919"/>
                      </a:cubicBezTo>
                      <a:cubicBezTo>
                        <a:pt x="0" y="1442"/>
                        <a:pt x="412" y="1854"/>
                        <a:pt x="919" y="1854"/>
                      </a:cubicBezTo>
                      <a:cubicBezTo>
                        <a:pt x="1442" y="1854"/>
                        <a:pt x="1854" y="1442"/>
                        <a:pt x="1854" y="919"/>
                      </a:cubicBezTo>
                      <a:cubicBezTo>
                        <a:pt x="1854" y="412"/>
                        <a:pt x="1442" y="0"/>
                        <a:pt x="9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74" name="Google Shape;274;p7"/>
                <p:cNvSpPr/>
                <p:nvPr/>
              </p:nvSpPr>
              <p:spPr>
                <a:xfrm>
                  <a:off x="2530700" y="1148275"/>
                  <a:ext cx="46375" cy="4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854" extrusionOk="0">
                      <a:moveTo>
                        <a:pt x="935" y="0"/>
                      </a:moveTo>
                      <a:cubicBezTo>
                        <a:pt x="412" y="0"/>
                        <a:pt x="1" y="412"/>
                        <a:pt x="1" y="919"/>
                      </a:cubicBezTo>
                      <a:cubicBezTo>
                        <a:pt x="1" y="1442"/>
                        <a:pt x="412" y="1854"/>
                        <a:pt x="935" y="1854"/>
                      </a:cubicBezTo>
                      <a:cubicBezTo>
                        <a:pt x="1442" y="1854"/>
                        <a:pt x="1854" y="1442"/>
                        <a:pt x="1854" y="919"/>
                      </a:cubicBezTo>
                      <a:cubicBezTo>
                        <a:pt x="1854" y="412"/>
                        <a:pt x="1442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75" name="Google Shape;275;p7"/>
                <p:cNvSpPr/>
                <p:nvPr/>
              </p:nvSpPr>
              <p:spPr>
                <a:xfrm>
                  <a:off x="2916875" y="1286900"/>
                  <a:ext cx="46750" cy="4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0" h="1854" extrusionOk="0">
                      <a:moveTo>
                        <a:pt x="935" y="0"/>
                      </a:moveTo>
                      <a:cubicBezTo>
                        <a:pt x="412" y="0"/>
                        <a:pt x="0" y="412"/>
                        <a:pt x="0" y="919"/>
                      </a:cubicBezTo>
                      <a:cubicBezTo>
                        <a:pt x="0" y="1442"/>
                        <a:pt x="412" y="1854"/>
                        <a:pt x="935" y="1854"/>
                      </a:cubicBezTo>
                      <a:cubicBezTo>
                        <a:pt x="1442" y="1854"/>
                        <a:pt x="1869" y="1442"/>
                        <a:pt x="1869" y="919"/>
                      </a:cubicBezTo>
                      <a:cubicBezTo>
                        <a:pt x="1869" y="412"/>
                        <a:pt x="1442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76" name="Google Shape;276;p7"/>
                <p:cNvSpPr/>
                <p:nvPr/>
              </p:nvSpPr>
              <p:spPr>
                <a:xfrm>
                  <a:off x="2280775" y="1031425"/>
                  <a:ext cx="51525" cy="5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61" extrusionOk="0">
                      <a:moveTo>
                        <a:pt x="1031" y="207"/>
                      </a:moveTo>
                      <a:cubicBezTo>
                        <a:pt x="1490" y="207"/>
                        <a:pt x="1854" y="587"/>
                        <a:pt x="1854" y="1046"/>
                      </a:cubicBezTo>
                      <a:cubicBezTo>
                        <a:pt x="1854" y="1506"/>
                        <a:pt x="1490" y="1870"/>
                        <a:pt x="1031" y="1870"/>
                      </a:cubicBezTo>
                      <a:cubicBezTo>
                        <a:pt x="571" y="1870"/>
                        <a:pt x="191" y="1506"/>
                        <a:pt x="191" y="1046"/>
                      </a:cubicBezTo>
                      <a:cubicBezTo>
                        <a:pt x="191" y="587"/>
                        <a:pt x="571" y="207"/>
                        <a:pt x="1031" y="207"/>
                      </a:cubicBezTo>
                      <a:close/>
                      <a:moveTo>
                        <a:pt x="1031" y="1"/>
                      </a:moveTo>
                      <a:cubicBezTo>
                        <a:pt x="460" y="1"/>
                        <a:pt x="1" y="476"/>
                        <a:pt x="1" y="1030"/>
                      </a:cubicBezTo>
                      <a:cubicBezTo>
                        <a:pt x="1" y="1601"/>
                        <a:pt x="476" y="2060"/>
                        <a:pt x="1031" y="2060"/>
                      </a:cubicBezTo>
                      <a:cubicBezTo>
                        <a:pt x="1601" y="2060"/>
                        <a:pt x="2060" y="1601"/>
                        <a:pt x="2060" y="1030"/>
                      </a:cubicBezTo>
                      <a:cubicBezTo>
                        <a:pt x="2060" y="444"/>
                        <a:pt x="1585" y="1"/>
                        <a:pt x="10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77" name="Google Shape;277;p7"/>
                <p:cNvSpPr/>
                <p:nvPr/>
              </p:nvSpPr>
              <p:spPr>
                <a:xfrm>
                  <a:off x="2364750" y="842900"/>
                  <a:ext cx="51525" cy="5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77" extrusionOk="0">
                      <a:moveTo>
                        <a:pt x="1030" y="222"/>
                      </a:moveTo>
                      <a:cubicBezTo>
                        <a:pt x="1490" y="222"/>
                        <a:pt x="1870" y="603"/>
                        <a:pt x="1870" y="1062"/>
                      </a:cubicBezTo>
                      <a:cubicBezTo>
                        <a:pt x="1870" y="1506"/>
                        <a:pt x="1490" y="1886"/>
                        <a:pt x="1030" y="1886"/>
                      </a:cubicBezTo>
                      <a:cubicBezTo>
                        <a:pt x="587" y="1886"/>
                        <a:pt x="206" y="1522"/>
                        <a:pt x="206" y="1062"/>
                      </a:cubicBezTo>
                      <a:cubicBezTo>
                        <a:pt x="206" y="603"/>
                        <a:pt x="587" y="222"/>
                        <a:pt x="1030" y="222"/>
                      </a:cubicBezTo>
                      <a:close/>
                      <a:moveTo>
                        <a:pt x="1030" y="1"/>
                      </a:moveTo>
                      <a:cubicBezTo>
                        <a:pt x="460" y="1"/>
                        <a:pt x="1" y="492"/>
                        <a:pt x="1" y="1046"/>
                      </a:cubicBezTo>
                      <a:cubicBezTo>
                        <a:pt x="1" y="1617"/>
                        <a:pt x="476" y="2076"/>
                        <a:pt x="1030" y="2076"/>
                      </a:cubicBezTo>
                      <a:cubicBezTo>
                        <a:pt x="1616" y="2076"/>
                        <a:pt x="2060" y="1617"/>
                        <a:pt x="2060" y="1046"/>
                      </a:cubicBezTo>
                      <a:cubicBezTo>
                        <a:pt x="2060" y="460"/>
                        <a:pt x="1585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78" name="Google Shape;278;p7"/>
                <p:cNvSpPr/>
                <p:nvPr/>
              </p:nvSpPr>
              <p:spPr>
                <a:xfrm>
                  <a:off x="2468925" y="902700"/>
                  <a:ext cx="51500" cy="5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0" h="2061" extrusionOk="0">
                      <a:moveTo>
                        <a:pt x="1030" y="207"/>
                      </a:moveTo>
                      <a:cubicBezTo>
                        <a:pt x="1489" y="207"/>
                        <a:pt x="1854" y="587"/>
                        <a:pt x="1854" y="1046"/>
                      </a:cubicBezTo>
                      <a:cubicBezTo>
                        <a:pt x="1854" y="1490"/>
                        <a:pt x="1489" y="1870"/>
                        <a:pt x="1030" y="1870"/>
                      </a:cubicBezTo>
                      <a:cubicBezTo>
                        <a:pt x="570" y="1870"/>
                        <a:pt x="190" y="1506"/>
                        <a:pt x="190" y="1046"/>
                      </a:cubicBezTo>
                      <a:cubicBezTo>
                        <a:pt x="190" y="587"/>
                        <a:pt x="570" y="207"/>
                        <a:pt x="1030" y="207"/>
                      </a:cubicBezTo>
                      <a:close/>
                      <a:moveTo>
                        <a:pt x="1030" y="1"/>
                      </a:moveTo>
                      <a:cubicBezTo>
                        <a:pt x="444" y="1"/>
                        <a:pt x="0" y="476"/>
                        <a:pt x="0" y="1031"/>
                      </a:cubicBezTo>
                      <a:cubicBezTo>
                        <a:pt x="0" y="1601"/>
                        <a:pt x="475" y="2060"/>
                        <a:pt x="1030" y="2060"/>
                      </a:cubicBezTo>
                      <a:cubicBezTo>
                        <a:pt x="1600" y="2060"/>
                        <a:pt x="2060" y="1601"/>
                        <a:pt x="2060" y="1031"/>
                      </a:cubicBezTo>
                      <a:cubicBezTo>
                        <a:pt x="2060" y="444"/>
                        <a:pt x="1584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79" name="Google Shape;279;p7"/>
                <p:cNvSpPr/>
                <p:nvPr/>
              </p:nvSpPr>
              <p:spPr>
                <a:xfrm>
                  <a:off x="2637250" y="892800"/>
                  <a:ext cx="51500" cy="5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0" h="2061" extrusionOk="0">
                      <a:moveTo>
                        <a:pt x="1030" y="207"/>
                      </a:moveTo>
                      <a:cubicBezTo>
                        <a:pt x="1489" y="207"/>
                        <a:pt x="1854" y="587"/>
                        <a:pt x="1854" y="1046"/>
                      </a:cubicBezTo>
                      <a:cubicBezTo>
                        <a:pt x="1854" y="1490"/>
                        <a:pt x="1489" y="1870"/>
                        <a:pt x="1030" y="1870"/>
                      </a:cubicBezTo>
                      <a:cubicBezTo>
                        <a:pt x="571" y="1870"/>
                        <a:pt x="190" y="1506"/>
                        <a:pt x="190" y="1046"/>
                      </a:cubicBezTo>
                      <a:cubicBezTo>
                        <a:pt x="190" y="587"/>
                        <a:pt x="571" y="207"/>
                        <a:pt x="1030" y="207"/>
                      </a:cubicBezTo>
                      <a:close/>
                      <a:moveTo>
                        <a:pt x="1030" y="1"/>
                      </a:moveTo>
                      <a:cubicBezTo>
                        <a:pt x="444" y="1"/>
                        <a:pt x="0" y="476"/>
                        <a:pt x="0" y="1031"/>
                      </a:cubicBezTo>
                      <a:cubicBezTo>
                        <a:pt x="0" y="1601"/>
                        <a:pt x="475" y="2060"/>
                        <a:pt x="1030" y="2060"/>
                      </a:cubicBezTo>
                      <a:cubicBezTo>
                        <a:pt x="1600" y="2060"/>
                        <a:pt x="2060" y="1601"/>
                        <a:pt x="2060" y="1031"/>
                      </a:cubicBezTo>
                      <a:cubicBezTo>
                        <a:pt x="2060" y="444"/>
                        <a:pt x="1600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80" name="Google Shape;280;p7"/>
                <p:cNvSpPr/>
                <p:nvPr/>
              </p:nvSpPr>
              <p:spPr>
                <a:xfrm>
                  <a:off x="2394450" y="952225"/>
                  <a:ext cx="51525" cy="5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60" extrusionOk="0">
                      <a:moveTo>
                        <a:pt x="1030" y="206"/>
                      </a:moveTo>
                      <a:cubicBezTo>
                        <a:pt x="1490" y="206"/>
                        <a:pt x="1870" y="586"/>
                        <a:pt x="1870" y="1046"/>
                      </a:cubicBezTo>
                      <a:cubicBezTo>
                        <a:pt x="1870" y="1489"/>
                        <a:pt x="1490" y="1870"/>
                        <a:pt x="1030" y="1870"/>
                      </a:cubicBezTo>
                      <a:cubicBezTo>
                        <a:pt x="587" y="1870"/>
                        <a:pt x="207" y="1505"/>
                        <a:pt x="207" y="1046"/>
                      </a:cubicBezTo>
                      <a:cubicBezTo>
                        <a:pt x="207" y="586"/>
                        <a:pt x="587" y="206"/>
                        <a:pt x="1030" y="206"/>
                      </a:cubicBezTo>
                      <a:close/>
                      <a:moveTo>
                        <a:pt x="1030" y="0"/>
                      </a:moveTo>
                      <a:cubicBezTo>
                        <a:pt x="460" y="0"/>
                        <a:pt x="1" y="475"/>
                        <a:pt x="1" y="1030"/>
                      </a:cubicBezTo>
                      <a:cubicBezTo>
                        <a:pt x="1" y="1600"/>
                        <a:pt x="476" y="2060"/>
                        <a:pt x="1030" y="2060"/>
                      </a:cubicBezTo>
                      <a:cubicBezTo>
                        <a:pt x="1617" y="2060"/>
                        <a:pt x="2060" y="1600"/>
                        <a:pt x="2060" y="1030"/>
                      </a:cubicBezTo>
                      <a:cubicBezTo>
                        <a:pt x="2060" y="444"/>
                        <a:pt x="1585" y="0"/>
                        <a:pt x="10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81" name="Google Shape;281;p7"/>
                <p:cNvSpPr/>
                <p:nvPr/>
              </p:nvSpPr>
              <p:spPr>
                <a:xfrm>
                  <a:off x="2498625" y="991825"/>
                  <a:ext cx="51500" cy="5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0" h="2060" extrusionOk="0">
                      <a:moveTo>
                        <a:pt x="1030" y="206"/>
                      </a:moveTo>
                      <a:cubicBezTo>
                        <a:pt x="1489" y="206"/>
                        <a:pt x="1854" y="587"/>
                        <a:pt x="1854" y="1046"/>
                      </a:cubicBezTo>
                      <a:cubicBezTo>
                        <a:pt x="1854" y="1490"/>
                        <a:pt x="1489" y="1870"/>
                        <a:pt x="1030" y="1870"/>
                      </a:cubicBezTo>
                      <a:cubicBezTo>
                        <a:pt x="571" y="1870"/>
                        <a:pt x="190" y="1506"/>
                        <a:pt x="190" y="1046"/>
                      </a:cubicBezTo>
                      <a:cubicBezTo>
                        <a:pt x="190" y="587"/>
                        <a:pt x="571" y="206"/>
                        <a:pt x="1030" y="206"/>
                      </a:cubicBezTo>
                      <a:close/>
                      <a:moveTo>
                        <a:pt x="1030" y="0"/>
                      </a:moveTo>
                      <a:cubicBezTo>
                        <a:pt x="444" y="0"/>
                        <a:pt x="0" y="476"/>
                        <a:pt x="0" y="1030"/>
                      </a:cubicBezTo>
                      <a:cubicBezTo>
                        <a:pt x="0" y="1601"/>
                        <a:pt x="476" y="2060"/>
                        <a:pt x="1030" y="2060"/>
                      </a:cubicBezTo>
                      <a:cubicBezTo>
                        <a:pt x="1600" y="2060"/>
                        <a:pt x="2060" y="1601"/>
                        <a:pt x="2060" y="1030"/>
                      </a:cubicBezTo>
                      <a:cubicBezTo>
                        <a:pt x="2060" y="444"/>
                        <a:pt x="1585" y="0"/>
                        <a:pt x="10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82" name="Google Shape;282;p7"/>
                <p:cNvSpPr/>
                <p:nvPr/>
              </p:nvSpPr>
              <p:spPr>
                <a:xfrm>
                  <a:off x="2840025" y="749025"/>
                  <a:ext cx="51525" cy="5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61" extrusionOk="0">
                      <a:moveTo>
                        <a:pt x="1030" y="223"/>
                      </a:moveTo>
                      <a:cubicBezTo>
                        <a:pt x="1490" y="223"/>
                        <a:pt x="1870" y="603"/>
                        <a:pt x="1870" y="1047"/>
                      </a:cubicBezTo>
                      <a:cubicBezTo>
                        <a:pt x="1870" y="1506"/>
                        <a:pt x="1490" y="1886"/>
                        <a:pt x="1030" y="1886"/>
                      </a:cubicBezTo>
                      <a:cubicBezTo>
                        <a:pt x="587" y="1886"/>
                        <a:pt x="207" y="1506"/>
                        <a:pt x="207" y="1047"/>
                      </a:cubicBezTo>
                      <a:cubicBezTo>
                        <a:pt x="207" y="603"/>
                        <a:pt x="587" y="223"/>
                        <a:pt x="1030" y="223"/>
                      </a:cubicBezTo>
                      <a:close/>
                      <a:moveTo>
                        <a:pt x="1030" y="1"/>
                      </a:moveTo>
                      <a:cubicBezTo>
                        <a:pt x="460" y="1"/>
                        <a:pt x="1" y="476"/>
                        <a:pt x="1" y="1031"/>
                      </a:cubicBezTo>
                      <a:cubicBezTo>
                        <a:pt x="1" y="1601"/>
                        <a:pt x="476" y="2060"/>
                        <a:pt x="1030" y="2060"/>
                      </a:cubicBezTo>
                      <a:cubicBezTo>
                        <a:pt x="1617" y="2060"/>
                        <a:pt x="2060" y="1601"/>
                        <a:pt x="2060" y="1031"/>
                      </a:cubicBezTo>
                      <a:cubicBezTo>
                        <a:pt x="2060" y="460"/>
                        <a:pt x="1601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83" name="Google Shape;283;p7"/>
                <p:cNvSpPr/>
                <p:nvPr/>
              </p:nvSpPr>
              <p:spPr>
                <a:xfrm>
                  <a:off x="2518425" y="570800"/>
                  <a:ext cx="51500" cy="5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0" h="2061" extrusionOk="0">
                      <a:moveTo>
                        <a:pt x="1030" y="223"/>
                      </a:moveTo>
                      <a:cubicBezTo>
                        <a:pt x="1490" y="223"/>
                        <a:pt x="1854" y="603"/>
                        <a:pt x="1854" y="1046"/>
                      </a:cubicBezTo>
                      <a:cubicBezTo>
                        <a:pt x="1854" y="1506"/>
                        <a:pt x="1490" y="1886"/>
                        <a:pt x="1030" y="1886"/>
                      </a:cubicBezTo>
                      <a:cubicBezTo>
                        <a:pt x="571" y="1886"/>
                        <a:pt x="191" y="1506"/>
                        <a:pt x="191" y="1046"/>
                      </a:cubicBezTo>
                      <a:cubicBezTo>
                        <a:pt x="191" y="603"/>
                        <a:pt x="571" y="223"/>
                        <a:pt x="1030" y="223"/>
                      </a:cubicBezTo>
                      <a:close/>
                      <a:moveTo>
                        <a:pt x="1030" y="1"/>
                      </a:moveTo>
                      <a:cubicBezTo>
                        <a:pt x="444" y="1"/>
                        <a:pt x="0" y="476"/>
                        <a:pt x="0" y="1031"/>
                      </a:cubicBezTo>
                      <a:cubicBezTo>
                        <a:pt x="0" y="1601"/>
                        <a:pt x="476" y="2060"/>
                        <a:pt x="1030" y="2060"/>
                      </a:cubicBezTo>
                      <a:cubicBezTo>
                        <a:pt x="1601" y="2060"/>
                        <a:pt x="2060" y="1601"/>
                        <a:pt x="2060" y="1031"/>
                      </a:cubicBezTo>
                      <a:cubicBezTo>
                        <a:pt x="2060" y="460"/>
                        <a:pt x="1585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sp>
            <p:nvSpPr>
              <p:cNvPr id="284" name="Google Shape;284;p7"/>
              <p:cNvSpPr/>
              <p:nvPr/>
            </p:nvSpPr>
            <p:spPr>
              <a:xfrm flipH="1">
                <a:off x="-621102" y="1681604"/>
                <a:ext cx="831600" cy="8316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52549"/>
                    </a:srgbClr>
                  </a:gs>
                  <a:gs pos="68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Saira"/>
                  <a:ea typeface="Saira"/>
                  <a:cs typeface="Saira"/>
                  <a:sym typeface="Saira"/>
                </a:endParaRPr>
              </a:p>
            </p:txBody>
          </p:sp>
        </p:grpSp>
        <p:pic>
          <p:nvPicPr>
            <p:cNvPr id="285" name="Google Shape;285;p7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1125" y="1276263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6" name="Google Shape;286;p7"/>
          <p:cNvGrpSpPr/>
          <p:nvPr/>
        </p:nvGrpSpPr>
        <p:grpSpPr>
          <a:xfrm>
            <a:off x="10274667" y="4236818"/>
            <a:ext cx="2109469" cy="4185287"/>
            <a:chOff x="7706000" y="3177613"/>
            <a:chExt cx="1582102" cy="3138965"/>
          </a:xfrm>
        </p:grpSpPr>
        <p:grpSp>
          <p:nvGrpSpPr>
            <p:cNvPr id="287" name="Google Shape;287;p7"/>
            <p:cNvGrpSpPr/>
            <p:nvPr/>
          </p:nvGrpSpPr>
          <p:grpSpPr>
            <a:xfrm flipH="1">
              <a:off x="8246887" y="3744934"/>
              <a:ext cx="1041216" cy="2571644"/>
              <a:chOff x="4709050" y="974800"/>
              <a:chExt cx="684425" cy="1690425"/>
            </a:xfrm>
          </p:grpSpPr>
          <p:sp>
            <p:nvSpPr>
              <p:cNvPr id="288" name="Google Shape;288;p7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9" name="Google Shape;289;p7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0" name="Google Shape;290;p7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1" name="Google Shape;291;p7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2" name="Google Shape;292;p7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3" name="Google Shape;293;p7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4" name="Google Shape;294;p7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5" name="Google Shape;295;p7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6" name="Google Shape;296;p7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7" name="Google Shape;297;p7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8" name="Google Shape;298;p7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9" name="Google Shape;299;p7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00" name="Google Shape;300;p7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01" name="Google Shape;301;p7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02" name="Google Shape;302;p7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03" name="Google Shape;303;p7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04" name="Google Shape;304;p7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05" name="Google Shape;305;p7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06" name="Google Shape;306;p7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07" name="Google Shape;307;p7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08" name="Google Shape;308;p7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pic>
          <p:nvPicPr>
            <p:cNvPr id="309" name="Google Shape;309;p7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772900" y="3177613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7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706000" y="4077138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75599086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8"/>
          <p:cNvSpPr txBox="1">
            <a:spLocks noGrp="1"/>
          </p:cNvSpPr>
          <p:nvPr>
            <p:ph type="title"/>
          </p:nvPr>
        </p:nvSpPr>
        <p:spPr>
          <a:xfrm>
            <a:off x="1850800" y="1742800"/>
            <a:ext cx="8490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14" name="Google Shape;314;p8"/>
          <p:cNvGrpSpPr/>
          <p:nvPr/>
        </p:nvGrpSpPr>
        <p:grpSpPr>
          <a:xfrm>
            <a:off x="168567" y="4078467"/>
            <a:ext cx="2259300" cy="4168037"/>
            <a:chOff x="126425" y="3058850"/>
            <a:chExt cx="1694475" cy="3126028"/>
          </a:xfrm>
        </p:grpSpPr>
        <p:grpSp>
          <p:nvGrpSpPr>
            <p:cNvPr id="315" name="Google Shape;315;p8"/>
            <p:cNvGrpSpPr/>
            <p:nvPr/>
          </p:nvGrpSpPr>
          <p:grpSpPr>
            <a:xfrm>
              <a:off x="256564" y="3613234"/>
              <a:ext cx="1041216" cy="2571644"/>
              <a:chOff x="4709050" y="974800"/>
              <a:chExt cx="684425" cy="1690425"/>
            </a:xfrm>
          </p:grpSpPr>
          <p:sp>
            <p:nvSpPr>
              <p:cNvPr id="316" name="Google Shape;316;p8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17" name="Google Shape;317;p8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18" name="Google Shape;318;p8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19" name="Google Shape;319;p8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21" name="Google Shape;321;p8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22" name="Google Shape;322;p8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26" name="Google Shape;326;p8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30" name="Google Shape;330;p8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31" name="Google Shape;331;p8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32" name="Google Shape;332;p8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33" name="Google Shape;333;p8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34" name="Google Shape;334;p8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36" name="Google Shape;336;p8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pic>
          <p:nvPicPr>
            <p:cNvPr id="337" name="Google Shape;337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54350" y="30588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43550" y="39231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126425" y="43103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" name="Google Shape;340;p8"/>
          <p:cNvGrpSpPr/>
          <p:nvPr/>
        </p:nvGrpSpPr>
        <p:grpSpPr>
          <a:xfrm>
            <a:off x="9486033" y="-160800"/>
            <a:ext cx="4649768" cy="3353560"/>
            <a:chOff x="7114525" y="-120600"/>
            <a:chExt cx="3487326" cy="2515170"/>
          </a:xfrm>
        </p:grpSpPr>
        <p:grpSp>
          <p:nvGrpSpPr>
            <p:cNvPr id="341" name="Google Shape;341;p8"/>
            <p:cNvGrpSpPr/>
            <p:nvPr/>
          </p:nvGrpSpPr>
          <p:grpSpPr>
            <a:xfrm>
              <a:off x="7467304" y="268423"/>
              <a:ext cx="3134546" cy="2126147"/>
              <a:chOff x="2280775" y="570800"/>
              <a:chExt cx="1702725" cy="1154950"/>
            </a:xfrm>
          </p:grpSpPr>
          <p:sp>
            <p:nvSpPr>
              <p:cNvPr id="342" name="Google Shape;342;p8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43" name="Google Shape;343;p8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46" name="Google Shape;346;p8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47" name="Google Shape;347;p8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48" name="Google Shape;348;p8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49" name="Google Shape;349;p8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50" name="Google Shape;350;p8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51" name="Google Shape;351;p8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52" name="Google Shape;352;p8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53" name="Google Shape;353;p8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54" name="Google Shape;354;p8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55" name="Google Shape;355;p8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56" name="Google Shape;356;p8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57" name="Google Shape;357;p8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58" name="Google Shape;358;p8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59" name="Google Shape;359;p8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60" name="Google Shape;360;p8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61" name="Google Shape;361;p8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64" name="Google Shape;364;p8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65" name="Google Shape;365;p8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pic>
          <p:nvPicPr>
            <p:cNvPr id="368" name="Google Shape;368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114525" y="74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902550" y="-1206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073525" y="1016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900659007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9"/>
          <p:cNvSpPr txBox="1">
            <a:spLocks noGrp="1"/>
          </p:cNvSpPr>
          <p:nvPr>
            <p:ph type="title"/>
          </p:nvPr>
        </p:nvSpPr>
        <p:spPr>
          <a:xfrm>
            <a:off x="2988600" y="2111784"/>
            <a:ext cx="6214800" cy="13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4" name="Google Shape;374;p9"/>
          <p:cNvSpPr txBox="1">
            <a:spLocks noGrp="1"/>
          </p:cNvSpPr>
          <p:nvPr>
            <p:ph type="subTitle" idx="1"/>
          </p:nvPr>
        </p:nvSpPr>
        <p:spPr>
          <a:xfrm>
            <a:off x="2988600" y="3420217"/>
            <a:ext cx="6214800" cy="13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75" name="Google Shape;375;p9"/>
          <p:cNvGrpSpPr/>
          <p:nvPr/>
        </p:nvGrpSpPr>
        <p:grpSpPr>
          <a:xfrm>
            <a:off x="-2245778" y="482276"/>
            <a:ext cx="4653811" cy="2311291"/>
            <a:chOff x="-1684333" y="361707"/>
            <a:chExt cx="3490358" cy="1733468"/>
          </a:xfrm>
        </p:grpSpPr>
        <p:grpSp>
          <p:nvGrpSpPr>
            <p:cNvPr id="376" name="Google Shape;376;p9"/>
            <p:cNvGrpSpPr/>
            <p:nvPr/>
          </p:nvGrpSpPr>
          <p:grpSpPr>
            <a:xfrm>
              <a:off x="-1684333" y="361707"/>
              <a:ext cx="2907181" cy="1177348"/>
              <a:chOff x="2442775" y="3274750"/>
              <a:chExt cx="1690025" cy="684425"/>
            </a:xfrm>
          </p:grpSpPr>
          <p:sp>
            <p:nvSpPr>
              <p:cNvPr id="377" name="Google Shape;377;p9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78" name="Google Shape;378;p9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79" name="Google Shape;379;p9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0" name="Google Shape;380;p9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1" name="Google Shape;381;p9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2" name="Google Shape;382;p9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3" name="Google Shape;383;p9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4" name="Google Shape;384;p9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5" name="Google Shape;385;p9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6" name="Google Shape;386;p9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7" name="Google Shape;387;p9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8" name="Google Shape;388;p9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0" name="Google Shape;390;p9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1" name="Google Shape;391;p9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2" name="Google Shape;392;p9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3" name="Google Shape;393;p9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5" name="Google Shape;395;p9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6" name="Google Shape;396;p9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pic>
          <p:nvPicPr>
            <p:cNvPr id="398" name="Google Shape;398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28675" y="7617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337750" y="917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0" name="Google Shape;400;p9"/>
          <p:cNvGrpSpPr/>
          <p:nvPr/>
        </p:nvGrpSpPr>
        <p:grpSpPr>
          <a:xfrm>
            <a:off x="9764201" y="4746233"/>
            <a:ext cx="5361249" cy="2600667"/>
            <a:chOff x="7323150" y="3559675"/>
            <a:chExt cx="4020937" cy="1950500"/>
          </a:xfrm>
        </p:grpSpPr>
        <p:grpSp>
          <p:nvGrpSpPr>
            <p:cNvPr id="401" name="Google Shape;401;p9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402" name="Google Shape;402;p9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20" name="Google Shape;420;p9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21" name="Google Shape;421;p9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22" name="Google Shape;422;p9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23" name="Google Shape;423;p9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24" name="Google Shape;424;p9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25" name="Google Shape;425;p9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26" name="Google Shape;426;p9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27" name="Google Shape;427;p9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28" name="Google Shape;428;p9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29" name="Google Shape;429;p9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30" name="Google Shape;430;p9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31" name="Google Shape;431;p9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pic>
          <p:nvPicPr>
            <p:cNvPr id="432" name="Google Shape;432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23150" y="4207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3" name="Google Shape;433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282150" y="35596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63950" y="433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099158325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1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10"/>
          <p:cNvSpPr txBox="1">
            <a:spLocks noGrp="1"/>
          </p:cNvSpPr>
          <p:nvPr>
            <p:ph type="title"/>
          </p:nvPr>
        </p:nvSpPr>
        <p:spPr>
          <a:xfrm>
            <a:off x="960000" y="30472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38" name="Google Shape;438;p10"/>
          <p:cNvGrpSpPr/>
          <p:nvPr/>
        </p:nvGrpSpPr>
        <p:grpSpPr>
          <a:xfrm>
            <a:off x="-2189341" y="-324767"/>
            <a:ext cx="4719141" cy="3371960"/>
            <a:chOff x="-1642006" y="-243575"/>
            <a:chExt cx="3539356" cy="2528970"/>
          </a:xfrm>
        </p:grpSpPr>
        <p:grpSp>
          <p:nvGrpSpPr>
            <p:cNvPr id="439" name="Google Shape;439;p10"/>
            <p:cNvGrpSpPr/>
            <p:nvPr/>
          </p:nvGrpSpPr>
          <p:grpSpPr>
            <a:xfrm flipH="1">
              <a:off x="-1642006" y="159248"/>
              <a:ext cx="3134546" cy="2126147"/>
              <a:chOff x="2280775" y="570800"/>
              <a:chExt cx="1702725" cy="1154950"/>
            </a:xfrm>
          </p:grpSpPr>
          <p:sp>
            <p:nvSpPr>
              <p:cNvPr id="440" name="Google Shape;440;p10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41" name="Google Shape;441;p10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42" name="Google Shape;442;p10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43" name="Google Shape;443;p10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44" name="Google Shape;444;p10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45" name="Google Shape;445;p10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46" name="Google Shape;446;p10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47" name="Google Shape;447;p10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48" name="Google Shape;448;p10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49" name="Google Shape;449;p10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50" name="Google Shape;450;p10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51" name="Google Shape;451;p10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52" name="Google Shape;452;p10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53" name="Google Shape;453;p10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54" name="Google Shape;454;p10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55" name="Google Shape;455;p10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56" name="Google Shape;456;p10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57" name="Google Shape;457;p10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58" name="Google Shape;458;p10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59" name="Google Shape;459;p10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60" name="Google Shape;460;p10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61" name="Google Shape;461;p10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62" name="Google Shape;462;p10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63" name="Google Shape;463;p10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64" name="Google Shape;464;p10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65" name="Google Shape;465;p10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pic>
          <p:nvPicPr>
            <p:cNvPr id="466" name="Google Shape;466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293125" y="8881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" name="Google Shape;467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20000" y="633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" name="Google Shape;468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0" y="-2435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9" name="Google Shape;469;p10"/>
          <p:cNvGrpSpPr/>
          <p:nvPr/>
        </p:nvGrpSpPr>
        <p:grpSpPr>
          <a:xfrm>
            <a:off x="9827333" y="3402200"/>
            <a:ext cx="2133875" cy="4234704"/>
            <a:chOff x="7370500" y="2551650"/>
            <a:chExt cx="1600406" cy="3176028"/>
          </a:xfrm>
        </p:grpSpPr>
        <p:grpSp>
          <p:nvGrpSpPr>
            <p:cNvPr id="470" name="Google Shape;470;p10"/>
            <p:cNvGrpSpPr/>
            <p:nvPr/>
          </p:nvGrpSpPr>
          <p:grpSpPr>
            <a:xfrm flipH="1">
              <a:off x="7929690" y="3156034"/>
              <a:ext cx="1041216" cy="2571644"/>
              <a:chOff x="4709050" y="974800"/>
              <a:chExt cx="684425" cy="1690425"/>
            </a:xfrm>
          </p:grpSpPr>
          <p:sp>
            <p:nvSpPr>
              <p:cNvPr id="471" name="Google Shape;471;p10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72" name="Google Shape;472;p10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73" name="Google Shape;473;p10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74" name="Google Shape;474;p10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75" name="Google Shape;475;p10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76" name="Google Shape;476;p10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77" name="Google Shape;477;p10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78" name="Google Shape;478;p10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79" name="Google Shape;479;p10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80" name="Google Shape;480;p10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81" name="Google Shape;481;p10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82" name="Google Shape;482;p10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83" name="Google Shape;483;p10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84" name="Google Shape;484;p10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85" name="Google Shape;485;p10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86" name="Google Shape;486;p10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87" name="Google Shape;487;p10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88" name="Google Shape;488;p10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89" name="Google Shape;489;p10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90" name="Google Shape;490;p10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91" name="Google Shape;491;p10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pic>
          <p:nvPicPr>
            <p:cNvPr id="492" name="Google Shape;492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508525" y="2551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3" name="Google Shape;493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70500" y="35032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42471951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1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11"/>
          <p:cNvSpPr txBox="1">
            <a:spLocks noGrp="1"/>
          </p:cNvSpPr>
          <p:nvPr>
            <p:ph type="title" hasCustomPrompt="1"/>
          </p:nvPr>
        </p:nvSpPr>
        <p:spPr>
          <a:xfrm>
            <a:off x="2879400" y="2036017"/>
            <a:ext cx="6433200" cy="15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97" name="Google Shape;497;p11"/>
          <p:cNvSpPr txBox="1">
            <a:spLocks noGrp="1"/>
          </p:cNvSpPr>
          <p:nvPr>
            <p:ph type="subTitle" idx="1"/>
          </p:nvPr>
        </p:nvSpPr>
        <p:spPr>
          <a:xfrm>
            <a:off x="2879400" y="4068284"/>
            <a:ext cx="6433200" cy="5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98" name="Google Shape;498;p11"/>
          <p:cNvGrpSpPr/>
          <p:nvPr/>
        </p:nvGrpSpPr>
        <p:grpSpPr>
          <a:xfrm>
            <a:off x="-2245778" y="482276"/>
            <a:ext cx="4634011" cy="2331091"/>
            <a:chOff x="-1684333" y="361707"/>
            <a:chExt cx="3475508" cy="1748318"/>
          </a:xfrm>
        </p:grpSpPr>
        <p:grpSp>
          <p:nvGrpSpPr>
            <p:cNvPr id="499" name="Google Shape;499;p11"/>
            <p:cNvGrpSpPr/>
            <p:nvPr/>
          </p:nvGrpSpPr>
          <p:grpSpPr>
            <a:xfrm>
              <a:off x="-1684333" y="361707"/>
              <a:ext cx="2907181" cy="1177348"/>
              <a:chOff x="2442775" y="3274750"/>
              <a:chExt cx="1690025" cy="684425"/>
            </a:xfrm>
          </p:grpSpPr>
          <p:sp>
            <p:nvSpPr>
              <p:cNvPr id="500" name="Google Shape;500;p11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01" name="Google Shape;501;p11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02" name="Google Shape;502;p11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03" name="Google Shape;503;p11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04" name="Google Shape;504;p11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05" name="Google Shape;505;p11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06" name="Google Shape;506;p11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07" name="Google Shape;507;p11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08" name="Google Shape;508;p11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09" name="Google Shape;509;p11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0" name="Google Shape;510;p11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1" name="Google Shape;511;p11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2" name="Google Shape;512;p11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3" name="Google Shape;513;p11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4" name="Google Shape;514;p11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5" name="Google Shape;515;p11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6" name="Google Shape;516;p11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7" name="Google Shape;517;p11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8" name="Google Shape;518;p11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9" name="Google Shape;519;p11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20" name="Google Shape;520;p11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pic>
          <p:nvPicPr>
            <p:cNvPr id="521" name="Google Shape;521;p1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13825" y="746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2" name="Google Shape;522;p1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315425" y="9326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3" name="Google Shape;523;p1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129575" y="4211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4" name="Google Shape;524;p11"/>
          <p:cNvGrpSpPr/>
          <p:nvPr/>
        </p:nvGrpSpPr>
        <p:grpSpPr>
          <a:xfrm>
            <a:off x="9754267" y="4733967"/>
            <a:ext cx="5371183" cy="2544867"/>
            <a:chOff x="7315700" y="3550475"/>
            <a:chExt cx="4028387" cy="1908650"/>
          </a:xfrm>
        </p:grpSpPr>
        <p:grpSp>
          <p:nvGrpSpPr>
            <p:cNvPr id="525" name="Google Shape;525;p11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526" name="Google Shape;526;p11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27" name="Google Shape;527;p11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28" name="Google Shape;528;p11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29" name="Google Shape;529;p11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0" name="Google Shape;530;p11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1" name="Google Shape;531;p11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2" name="Google Shape;532;p11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3" name="Google Shape;533;p11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4" name="Google Shape;534;p11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5" name="Google Shape;535;p11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6" name="Google Shape;536;p11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7" name="Google Shape;537;p11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8" name="Google Shape;538;p11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9" name="Google Shape;539;p11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0" name="Google Shape;540;p11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1" name="Google Shape;541;p11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2" name="Google Shape;542;p11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3" name="Google Shape;543;p11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4" name="Google Shape;544;p11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5" name="Google Shape;545;p11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6" name="Google Shape;546;p11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7" name="Google Shape;547;p11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8" name="Google Shape;548;p11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9" name="Google Shape;549;p11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0" name="Google Shape;550;p11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1" name="Google Shape;551;p11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2" name="Google Shape;552;p11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3" name="Google Shape;553;p11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4" name="Google Shape;554;p11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5" name="Google Shape;555;p11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pic>
          <p:nvPicPr>
            <p:cNvPr id="556" name="Google Shape;556;p1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15700" y="42817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7" name="Google Shape;557;p1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289575" y="35504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8" name="Google Shape;558;p1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41625" y="42817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422252147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1567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13"/>
          <p:cNvSpPr txBox="1">
            <a:spLocks noGrp="1"/>
          </p:cNvSpPr>
          <p:nvPr>
            <p:ph type="title" hasCustomPrompt="1"/>
          </p:nvPr>
        </p:nvSpPr>
        <p:spPr>
          <a:xfrm>
            <a:off x="1724805" y="2144900"/>
            <a:ext cx="1838000" cy="7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3" name="Google Shape;563;p13"/>
          <p:cNvSpPr txBox="1">
            <a:spLocks noGrp="1"/>
          </p:cNvSpPr>
          <p:nvPr>
            <p:ph type="title" idx="2" hasCustomPrompt="1"/>
          </p:nvPr>
        </p:nvSpPr>
        <p:spPr>
          <a:xfrm>
            <a:off x="5178568" y="2144900"/>
            <a:ext cx="1838000" cy="7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4" name="Google Shape;564;p13"/>
          <p:cNvSpPr txBox="1">
            <a:spLocks noGrp="1"/>
          </p:cNvSpPr>
          <p:nvPr>
            <p:ph type="title" idx="3" hasCustomPrompt="1"/>
          </p:nvPr>
        </p:nvSpPr>
        <p:spPr>
          <a:xfrm>
            <a:off x="8628800" y="2144900"/>
            <a:ext cx="1838000" cy="7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5" name="Google Shape;565;p13"/>
          <p:cNvSpPr txBox="1">
            <a:spLocks noGrp="1"/>
          </p:cNvSpPr>
          <p:nvPr>
            <p:ph type="title" idx="4" hasCustomPrompt="1"/>
          </p:nvPr>
        </p:nvSpPr>
        <p:spPr>
          <a:xfrm>
            <a:off x="1724805" y="4225967"/>
            <a:ext cx="1838000" cy="7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6" name="Google Shape;566;p13"/>
          <p:cNvSpPr txBox="1">
            <a:spLocks noGrp="1"/>
          </p:cNvSpPr>
          <p:nvPr>
            <p:ph type="title" idx="5" hasCustomPrompt="1"/>
          </p:nvPr>
        </p:nvSpPr>
        <p:spPr>
          <a:xfrm>
            <a:off x="5178568" y="4225967"/>
            <a:ext cx="1838000" cy="7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7" name="Google Shape;567;p13"/>
          <p:cNvSpPr txBox="1">
            <a:spLocks noGrp="1"/>
          </p:cNvSpPr>
          <p:nvPr>
            <p:ph type="title" idx="6" hasCustomPrompt="1"/>
          </p:nvPr>
        </p:nvSpPr>
        <p:spPr>
          <a:xfrm>
            <a:off x="8628800" y="4225967"/>
            <a:ext cx="1838000" cy="7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8" name="Google Shape;568;p13"/>
          <p:cNvSpPr txBox="1">
            <a:spLocks noGrp="1"/>
          </p:cNvSpPr>
          <p:nvPr>
            <p:ph type="title" idx="7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9" name="Google Shape;569;p13"/>
          <p:cNvSpPr txBox="1">
            <a:spLocks noGrp="1"/>
          </p:cNvSpPr>
          <p:nvPr>
            <p:ph type="subTitle" idx="1"/>
          </p:nvPr>
        </p:nvSpPr>
        <p:spPr>
          <a:xfrm>
            <a:off x="960003" y="2840567"/>
            <a:ext cx="33680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0" name="Google Shape;570;p13"/>
          <p:cNvSpPr txBox="1">
            <a:spLocks noGrp="1"/>
          </p:cNvSpPr>
          <p:nvPr>
            <p:ph type="subTitle" idx="8"/>
          </p:nvPr>
        </p:nvSpPr>
        <p:spPr>
          <a:xfrm>
            <a:off x="4413765" y="2840567"/>
            <a:ext cx="33680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1" name="Google Shape;571;p13"/>
          <p:cNvSpPr txBox="1">
            <a:spLocks noGrp="1"/>
          </p:cNvSpPr>
          <p:nvPr>
            <p:ph type="subTitle" idx="9"/>
          </p:nvPr>
        </p:nvSpPr>
        <p:spPr>
          <a:xfrm>
            <a:off x="7863997" y="2840567"/>
            <a:ext cx="33680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2" name="Google Shape;572;p13"/>
          <p:cNvSpPr txBox="1">
            <a:spLocks noGrp="1"/>
          </p:cNvSpPr>
          <p:nvPr>
            <p:ph type="subTitle" idx="13"/>
          </p:nvPr>
        </p:nvSpPr>
        <p:spPr>
          <a:xfrm>
            <a:off x="960003" y="4944000"/>
            <a:ext cx="33680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3" name="Google Shape;573;p13"/>
          <p:cNvSpPr txBox="1">
            <a:spLocks noGrp="1"/>
          </p:cNvSpPr>
          <p:nvPr>
            <p:ph type="subTitle" idx="14"/>
          </p:nvPr>
        </p:nvSpPr>
        <p:spPr>
          <a:xfrm>
            <a:off x="4413765" y="4944000"/>
            <a:ext cx="33680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4" name="Google Shape;574;p13"/>
          <p:cNvSpPr txBox="1">
            <a:spLocks noGrp="1"/>
          </p:cNvSpPr>
          <p:nvPr>
            <p:ph type="subTitle" idx="15"/>
          </p:nvPr>
        </p:nvSpPr>
        <p:spPr>
          <a:xfrm>
            <a:off x="7863997" y="4944000"/>
            <a:ext cx="33680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75" name="Google Shape;575;p13"/>
          <p:cNvGrpSpPr/>
          <p:nvPr/>
        </p:nvGrpSpPr>
        <p:grpSpPr>
          <a:xfrm>
            <a:off x="10125967" y="-2547499"/>
            <a:ext cx="2868756" cy="4508433"/>
            <a:chOff x="7594475" y="-1910625"/>
            <a:chExt cx="2151567" cy="3381325"/>
          </a:xfrm>
        </p:grpSpPr>
        <p:grpSp>
          <p:nvGrpSpPr>
            <p:cNvPr id="576" name="Google Shape;576;p13"/>
            <p:cNvGrpSpPr/>
            <p:nvPr/>
          </p:nvGrpSpPr>
          <p:grpSpPr>
            <a:xfrm rot="-5400000">
              <a:off x="7339390" y="-1084534"/>
              <a:ext cx="3232743" cy="1580562"/>
              <a:chOff x="2191675" y="4192425"/>
              <a:chExt cx="1929650" cy="943450"/>
            </a:xfrm>
          </p:grpSpPr>
          <p:sp>
            <p:nvSpPr>
              <p:cNvPr id="577" name="Google Shape;577;p13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78" name="Google Shape;578;p13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1" extrusionOk="0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79" name="Google Shape;579;p13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8765" h="18410" extrusionOk="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80" name="Google Shape;580;p13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81" name="Google Shape;581;p13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82" name="Google Shape;582;p13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7701" extrusionOk="0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83" name="Google Shape;583;p13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709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84" name="Google Shape;584;p13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85" name="Google Shape;585;p13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86" name="Google Shape;586;p13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87" name="Google Shape;587;p13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88" name="Google Shape;588;p13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89" name="Google Shape;589;p13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90" name="Google Shape;590;p13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91" name="Google Shape;591;p13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92" name="Google Shape;592;p13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93" name="Google Shape;593;p13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94" name="Google Shape;594;p13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95" name="Google Shape;595;p13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96" name="Google Shape;596;p13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97" name="Google Shape;597;p13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98" name="Google Shape;598;p13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7824" extrusionOk="0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99" name="Google Shape;599;p13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7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00" name="Google Shape;600;p13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avLst/>
                <a:gdLst/>
                <a:ahLst/>
                <a:cxnLst/>
                <a:rect l="l" t="t" r="r" b="b"/>
                <a:pathLst>
                  <a:path w="48748" h="18426" extrusionOk="0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01" name="Google Shape;601;p13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786" h="15336" extrusionOk="0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02" name="Google Shape;602;p13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03" name="Google Shape;603;p13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1" extrusionOk="0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04" name="Google Shape;604;p13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05" name="Google Shape;605;p13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06" name="Google Shape;606;p13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07" name="Google Shape;607;p13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08" name="Google Shape;608;p13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09" name="Google Shape;609;p13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10" name="Google Shape;610;p13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11" name="Google Shape;611;p13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12" name="Google Shape;612;p13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13" name="Google Shape;613;p13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14" name="Google Shape;614;p13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6" extrusionOk="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15" name="Google Shape;615;p13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16" name="Google Shape;616;p13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17" name="Google Shape;617;p13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18" name="Google Shape;618;p13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pic>
          <p:nvPicPr>
            <p:cNvPr id="619" name="Google Shape;619;p13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594475" y="-271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0" name="Google Shape;620;p13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218950" y="2933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1" name="Google Shape;621;p13"/>
          <p:cNvGrpSpPr/>
          <p:nvPr/>
        </p:nvGrpSpPr>
        <p:grpSpPr>
          <a:xfrm>
            <a:off x="-667405" y="4866800"/>
            <a:ext cx="2743405" cy="4339739"/>
            <a:chOff x="-500554" y="3650100"/>
            <a:chExt cx="2057554" cy="3254804"/>
          </a:xfrm>
        </p:grpSpPr>
        <p:grpSp>
          <p:nvGrpSpPr>
            <p:cNvPr id="622" name="Google Shape;622;p13"/>
            <p:cNvGrpSpPr/>
            <p:nvPr/>
          </p:nvGrpSpPr>
          <p:grpSpPr>
            <a:xfrm rot="-5400000">
              <a:off x="-1283301" y="4624525"/>
              <a:ext cx="3063126" cy="1497633"/>
              <a:chOff x="2191675" y="4192425"/>
              <a:chExt cx="1929650" cy="943450"/>
            </a:xfrm>
          </p:grpSpPr>
          <p:sp>
            <p:nvSpPr>
              <p:cNvPr id="623" name="Google Shape;623;p13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24" name="Google Shape;624;p13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1" extrusionOk="0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25" name="Google Shape;625;p13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8765" h="18410" extrusionOk="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26" name="Google Shape;626;p13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27" name="Google Shape;627;p13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28" name="Google Shape;628;p13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7701" extrusionOk="0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29" name="Google Shape;629;p13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709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30" name="Google Shape;630;p13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31" name="Google Shape;631;p13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32" name="Google Shape;632;p13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33" name="Google Shape;633;p13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36" name="Google Shape;636;p13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37" name="Google Shape;637;p13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41" name="Google Shape;641;p13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42" name="Google Shape;642;p13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43" name="Google Shape;643;p13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7824" extrusionOk="0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45" name="Google Shape;645;p13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7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avLst/>
                <a:gdLst/>
                <a:ahLst/>
                <a:cxnLst/>
                <a:rect l="l" t="t" r="r" b="b"/>
                <a:pathLst>
                  <a:path w="48748" h="18426" extrusionOk="0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47" name="Google Shape;647;p13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786" h="15336" extrusionOk="0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1" extrusionOk="0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50" name="Google Shape;650;p13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51" name="Google Shape;651;p13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52" name="Google Shape;652;p13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53" name="Google Shape;653;p13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54" name="Google Shape;654;p13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55" name="Google Shape;655;p13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56" name="Google Shape;656;p13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57" name="Google Shape;657;p13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58" name="Google Shape;658;p13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59" name="Google Shape;659;p13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0" name="Google Shape;660;p13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6" extrusionOk="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1" name="Google Shape;661;p13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2" name="Google Shape;662;p13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3" name="Google Shape;663;p13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4" name="Google Shape;664;p13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pic>
          <p:nvPicPr>
            <p:cNvPr id="665" name="Google Shape;665;p13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379650" y="41928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6" name="Google Shape;666;p13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180275" y="36501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762267996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" name="Google Shape;668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70" name="Google Shape;670;p14"/>
          <p:cNvGrpSpPr/>
          <p:nvPr/>
        </p:nvGrpSpPr>
        <p:grpSpPr>
          <a:xfrm rot="5400000">
            <a:off x="-1930859" y="6702159"/>
            <a:ext cx="5362267" cy="2432167"/>
            <a:chOff x="7322388" y="3586650"/>
            <a:chExt cx="4021700" cy="1824125"/>
          </a:xfrm>
        </p:grpSpPr>
        <p:grpSp>
          <p:nvGrpSpPr>
            <p:cNvPr id="671" name="Google Shape;671;p14"/>
            <p:cNvGrpSpPr/>
            <p:nvPr/>
          </p:nvGrpSpPr>
          <p:grpSpPr>
            <a:xfrm>
              <a:off x="7872231" y="3702559"/>
              <a:ext cx="3471856" cy="1323917"/>
              <a:chOff x="2175025" y="2071900"/>
              <a:chExt cx="2090850" cy="797300"/>
            </a:xfrm>
          </p:grpSpPr>
          <p:sp>
            <p:nvSpPr>
              <p:cNvPr id="672" name="Google Shape;672;p14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73" name="Google Shape;673;p14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74" name="Google Shape;674;p14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75" name="Google Shape;675;p14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76" name="Google Shape;676;p14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77" name="Google Shape;677;p14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78" name="Google Shape;678;p14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79" name="Google Shape;679;p14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80" name="Google Shape;680;p14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81" name="Google Shape;681;p14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82" name="Google Shape;682;p14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83" name="Google Shape;683;p14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84" name="Google Shape;684;p14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85" name="Google Shape;685;p14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86" name="Google Shape;686;p14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87" name="Google Shape;687;p14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88" name="Google Shape;688;p14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89" name="Google Shape;689;p14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90" name="Google Shape;690;p14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91" name="Google Shape;691;p14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92" name="Google Shape;692;p14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93" name="Google Shape;693;p14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94" name="Google Shape;694;p14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95" name="Google Shape;695;p14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96" name="Google Shape;696;p14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97" name="Google Shape;697;p14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pic>
          <p:nvPicPr>
            <p:cNvPr id="698" name="Google Shape;698;p1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00725" y="3586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9" name="Google Shape;699;p1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00725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0" name="Google Shape;700;p1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22388" y="41727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09551955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2" name="Google Shape;702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15"/>
          <p:cNvSpPr txBox="1">
            <a:spLocks noGrp="1"/>
          </p:cNvSpPr>
          <p:nvPr>
            <p:ph type="subTitle" idx="1"/>
          </p:nvPr>
        </p:nvSpPr>
        <p:spPr>
          <a:xfrm>
            <a:off x="960000" y="1616700"/>
            <a:ext cx="10272000" cy="34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4" name="Google Shape;704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05" name="Google Shape;705;p15"/>
          <p:cNvGrpSpPr/>
          <p:nvPr/>
        </p:nvGrpSpPr>
        <p:grpSpPr>
          <a:xfrm>
            <a:off x="10086334" y="1800451"/>
            <a:ext cx="4047961" cy="2987115"/>
            <a:chOff x="7564750" y="1350338"/>
            <a:chExt cx="3035971" cy="2240336"/>
          </a:xfrm>
        </p:grpSpPr>
        <p:grpSp>
          <p:nvGrpSpPr>
            <p:cNvPr id="706" name="Google Shape;706;p15"/>
            <p:cNvGrpSpPr/>
            <p:nvPr/>
          </p:nvGrpSpPr>
          <p:grpSpPr>
            <a:xfrm>
              <a:off x="8010366" y="1833648"/>
              <a:ext cx="2590356" cy="1757025"/>
              <a:chOff x="2280775" y="570800"/>
              <a:chExt cx="1702725" cy="1154950"/>
            </a:xfrm>
          </p:grpSpPr>
          <p:sp>
            <p:nvSpPr>
              <p:cNvPr id="707" name="Google Shape;707;p15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08" name="Google Shape;708;p15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09" name="Google Shape;709;p15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10" name="Google Shape;710;p15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11" name="Google Shape;711;p15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12" name="Google Shape;712;p15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13" name="Google Shape;713;p15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14" name="Google Shape;714;p15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15" name="Google Shape;715;p15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16" name="Google Shape;716;p15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17" name="Google Shape;717;p15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18" name="Google Shape;718;p15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19" name="Google Shape;719;p15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20" name="Google Shape;720;p15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21" name="Google Shape;721;p15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22" name="Google Shape;722;p15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23" name="Google Shape;723;p15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24" name="Google Shape;724;p15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25" name="Google Shape;725;p15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26" name="Google Shape;726;p15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27" name="Google Shape;727;p15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28" name="Google Shape;728;p15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29" name="Google Shape;729;p15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30" name="Google Shape;730;p15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31" name="Google Shape;731;p15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32" name="Google Shape;732;p15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pic>
          <p:nvPicPr>
            <p:cNvPr id="733" name="Google Shape;733;p1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564750" y="2123488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4" name="Google Shape;734;p1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218950" y="1350338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8040051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1"/>
          </p:nvPr>
        </p:nvSpPr>
        <p:spPr>
          <a:xfrm>
            <a:off x="6482432" y="3250767"/>
            <a:ext cx="3481200" cy="19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2"/>
          </p:nvPr>
        </p:nvSpPr>
        <p:spPr>
          <a:xfrm>
            <a:off x="2228359" y="3250767"/>
            <a:ext cx="3481200" cy="19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3"/>
          </p:nvPr>
        </p:nvSpPr>
        <p:spPr>
          <a:xfrm>
            <a:off x="2228359" y="2722200"/>
            <a:ext cx="3481200" cy="6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4"/>
          </p:nvPr>
        </p:nvSpPr>
        <p:spPr>
          <a:xfrm>
            <a:off x="6482441" y="2722200"/>
            <a:ext cx="3481200" cy="6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51037" y="3250772"/>
            <a:ext cx="11559132" cy="1748389"/>
            <a:chOff x="188277" y="2438079"/>
            <a:chExt cx="8669349" cy="1311292"/>
          </a:xfrm>
        </p:grpSpPr>
        <p:sp>
          <p:nvSpPr>
            <p:cNvPr id="86" name="Google Shape;86;p5"/>
            <p:cNvSpPr/>
            <p:nvPr/>
          </p:nvSpPr>
          <p:spPr>
            <a:xfrm rot="10800000">
              <a:off x="8615635" y="29832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5"/>
            <p:cNvSpPr/>
            <p:nvPr/>
          </p:nvSpPr>
          <p:spPr>
            <a:xfrm rot="10800000">
              <a:off x="8814510" y="24380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8" name="Google Shape;88;p5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89" name="Google Shape;89;p5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1" name="Google Shape;91;p5"/>
          <p:cNvGrpSpPr/>
          <p:nvPr/>
        </p:nvGrpSpPr>
        <p:grpSpPr>
          <a:xfrm>
            <a:off x="-3780999" y="7"/>
            <a:ext cx="16393155" cy="10179360"/>
            <a:chOff x="-2835749" y="5"/>
            <a:chExt cx="12294866" cy="7634520"/>
          </a:xfrm>
        </p:grpSpPr>
        <p:sp>
          <p:nvSpPr>
            <p:cNvPr id="92" name="Google Shape;92;p5"/>
            <p:cNvSpPr/>
            <p:nvPr/>
          </p:nvSpPr>
          <p:spPr>
            <a:xfrm flipH="1">
              <a:off x="-2835749" y="5"/>
              <a:ext cx="3174344" cy="5036488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3" name="Google Shape;93;p5"/>
            <p:cNvGrpSpPr/>
            <p:nvPr/>
          </p:nvGrpSpPr>
          <p:grpSpPr>
            <a:xfrm rot="10800000">
              <a:off x="29436" y="1468071"/>
              <a:ext cx="493321" cy="357312"/>
              <a:chOff x="2199401" y="229144"/>
              <a:chExt cx="1748744" cy="1266614"/>
            </a:xfrm>
          </p:grpSpPr>
          <p:sp>
            <p:nvSpPr>
              <p:cNvPr id="94" name="Google Shape;94;p5"/>
              <p:cNvSpPr/>
              <p:nvPr/>
            </p:nvSpPr>
            <p:spPr>
              <a:xfrm rot="10800000">
                <a:off x="2716154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 rot="10800000">
                <a:off x="2199401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96" name="Google Shape;96;p5"/>
            <p:cNvSpPr/>
            <p:nvPr/>
          </p:nvSpPr>
          <p:spPr>
            <a:xfrm>
              <a:off x="8212964" y="3553070"/>
              <a:ext cx="1246152" cy="408145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7" name="Google Shape;97;p5"/>
            <p:cNvGrpSpPr/>
            <p:nvPr/>
          </p:nvGrpSpPr>
          <p:grpSpPr>
            <a:xfrm flipH="1">
              <a:off x="8212963" y="4702315"/>
              <a:ext cx="965258" cy="273510"/>
              <a:chOff x="-6675" y="2881558"/>
              <a:chExt cx="9140700" cy="2059567"/>
            </a:xfrm>
          </p:grpSpPr>
          <p:cxnSp>
            <p:nvCxnSpPr>
              <p:cNvPr id="98" name="Google Shape;98;p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3" name="Google Shape;103;p5"/>
          <p:cNvGrpSpPr/>
          <p:nvPr/>
        </p:nvGrpSpPr>
        <p:grpSpPr>
          <a:xfrm>
            <a:off x="457167" y="3366215"/>
            <a:ext cx="11618163" cy="2596184"/>
            <a:chOff x="342875" y="2524661"/>
            <a:chExt cx="8713622" cy="1947138"/>
          </a:xfrm>
        </p:grpSpPr>
        <p:sp>
          <p:nvSpPr>
            <p:cNvPr id="104" name="Google Shape;104;p5"/>
            <p:cNvSpPr/>
            <p:nvPr/>
          </p:nvSpPr>
          <p:spPr>
            <a:xfrm rot="5400000">
              <a:off x="8816029" y="423133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5"/>
            <p:cNvSpPr/>
            <p:nvPr/>
          </p:nvSpPr>
          <p:spPr>
            <a:xfrm rot="10800000">
              <a:off x="342875" y="25246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6" name="Google Shape;106;p5"/>
          <p:cNvSpPr/>
          <p:nvPr/>
        </p:nvSpPr>
        <p:spPr>
          <a:xfrm rot="-5400000">
            <a:off x="676447" y="843663"/>
            <a:ext cx="304100" cy="26300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47847612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6" name="Google Shape;736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16"/>
          <p:cNvSpPr txBox="1">
            <a:spLocks noGrp="1"/>
          </p:cNvSpPr>
          <p:nvPr>
            <p:ph type="subTitle" idx="1"/>
          </p:nvPr>
        </p:nvSpPr>
        <p:spPr>
          <a:xfrm>
            <a:off x="1604384" y="2826067"/>
            <a:ext cx="5201200" cy="29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8" name="Google Shape;738;p16"/>
          <p:cNvSpPr txBox="1">
            <a:spLocks noGrp="1"/>
          </p:cNvSpPr>
          <p:nvPr>
            <p:ph type="title"/>
          </p:nvPr>
        </p:nvSpPr>
        <p:spPr>
          <a:xfrm>
            <a:off x="1604384" y="1091533"/>
            <a:ext cx="5201200" cy="17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39" name="Google Shape;739;p16"/>
          <p:cNvGrpSpPr/>
          <p:nvPr/>
        </p:nvGrpSpPr>
        <p:grpSpPr>
          <a:xfrm rot="5400000">
            <a:off x="-1660249" y="6397867"/>
            <a:ext cx="5227449" cy="2432167"/>
            <a:chOff x="7423500" y="3586650"/>
            <a:chExt cx="3920587" cy="1824125"/>
          </a:xfrm>
        </p:grpSpPr>
        <p:grpSp>
          <p:nvGrpSpPr>
            <p:cNvPr id="740" name="Google Shape;740;p16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741" name="Google Shape;741;p16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42" name="Google Shape;742;p16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43" name="Google Shape;743;p16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44" name="Google Shape;744;p16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45" name="Google Shape;745;p16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46" name="Google Shape;746;p16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47" name="Google Shape;747;p16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48" name="Google Shape;748;p16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49" name="Google Shape;749;p16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0" name="Google Shape;750;p16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1" name="Google Shape;751;p16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2" name="Google Shape;752;p16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3" name="Google Shape;753;p16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4" name="Google Shape;754;p16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5" name="Google Shape;755;p16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6" name="Google Shape;756;p16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7" name="Google Shape;757;p16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8" name="Google Shape;758;p16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9" name="Google Shape;759;p16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60" name="Google Shape;760;p16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61" name="Google Shape;761;p16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62" name="Google Shape;762;p16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63" name="Google Shape;763;p16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64" name="Google Shape;764;p16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65" name="Google Shape;765;p16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66" name="Google Shape;766;p16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67" name="Google Shape;767;p16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68" name="Google Shape;768;p16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69" name="Google Shape;769;p16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70" name="Google Shape;770;p16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pic>
          <p:nvPicPr>
            <p:cNvPr id="771" name="Google Shape;771;p16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423500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2" name="Google Shape;772;p16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00725" y="3586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3" name="Google Shape;773;p16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00725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522324183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5" name="Google Shape;775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17"/>
          <p:cNvSpPr txBox="1">
            <a:spLocks noGrp="1"/>
          </p:cNvSpPr>
          <p:nvPr>
            <p:ph type="subTitle" idx="1"/>
          </p:nvPr>
        </p:nvSpPr>
        <p:spPr>
          <a:xfrm>
            <a:off x="3471199" y="1718800"/>
            <a:ext cx="5249600" cy="9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7" name="Google Shape;777;p17"/>
          <p:cNvSpPr txBox="1">
            <a:spLocks noGrp="1"/>
          </p:cNvSpPr>
          <p:nvPr>
            <p:ph type="title"/>
          </p:nvPr>
        </p:nvSpPr>
        <p:spPr>
          <a:xfrm>
            <a:off x="3471199" y="755200"/>
            <a:ext cx="5249600" cy="9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8" name="Google Shape;778;p17"/>
          <p:cNvSpPr>
            <a:spLocks noGrp="1"/>
          </p:cNvSpPr>
          <p:nvPr>
            <p:ph type="pic" idx="2"/>
          </p:nvPr>
        </p:nvSpPr>
        <p:spPr>
          <a:xfrm>
            <a:off x="953465" y="755200"/>
            <a:ext cx="2479600" cy="53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9" name="Google Shape;779;p17"/>
          <p:cNvSpPr>
            <a:spLocks noGrp="1"/>
          </p:cNvSpPr>
          <p:nvPr>
            <p:ph type="pic" idx="3"/>
          </p:nvPr>
        </p:nvSpPr>
        <p:spPr>
          <a:xfrm>
            <a:off x="8758932" y="755200"/>
            <a:ext cx="2479600" cy="53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0" name="Google Shape;780;p17"/>
          <p:cNvSpPr>
            <a:spLocks noGrp="1"/>
          </p:cNvSpPr>
          <p:nvPr>
            <p:ph type="pic" idx="4"/>
          </p:nvPr>
        </p:nvSpPr>
        <p:spPr>
          <a:xfrm>
            <a:off x="3977399" y="2942400"/>
            <a:ext cx="4237200" cy="316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781" name="Google Shape;781;p17"/>
          <p:cNvGrpSpPr/>
          <p:nvPr/>
        </p:nvGrpSpPr>
        <p:grpSpPr>
          <a:xfrm rot="10800000">
            <a:off x="-3932102" y="-385482"/>
            <a:ext cx="5227449" cy="2432167"/>
            <a:chOff x="7423500" y="3586650"/>
            <a:chExt cx="3920587" cy="1824125"/>
          </a:xfrm>
        </p:grpSpPr>
        <p:grpSp>
          <p:nvGrpSpPr>
            <p:cNvPr id="782" name="Google Shape;782;p17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783" name="Google Shape;783;p17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84" name="Google Shape;784;p17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85" name="Google Shape;785;p17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86" name="Google Shape;786;p17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87" name="Google Shape;787;p17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88" name="Google Shape;788;p17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89" name="Google Shape;789;p17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90" name="Google Shape;790;p17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91" name="Google Shape;791;p17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92" name="Google Shape;792;p17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93" name="Google Shape;793;p17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94" name="Google Shape;794;p17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95" name="Google Shape;795;p17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96" name="Google Shape;796;p17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97" name="Google Shape;797;p17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98" name="Google Shape;798;p17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99" name="Google Shape;799;p17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00" name="Google Shape;800;p17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01" name="Google Shape;801;p17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02" name="Google Shape;802;p17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03" name="Google Shape;803;p17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04" name="Google Shape;804;p17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05" name="Google Shape;805;p17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06" name="Google Shape;806;p17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07" name="Google Shape;807;p17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08" name="Google Shape;808;p17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09" name="Google Shape;809;p17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10" name="Google Shape;810;p17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11" name="Google Shape;811;p17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12" name="Google Shape;812;p17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pic>
          <p:nvPicPr>
            <p:cNvPr id="813" name="Google Shape;813;p17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423500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4" name="Google Shape;814;p17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00725" y="3586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5" name="Google Shape;815;p17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00725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6" name="Google Shape;816;p17"/>
          <p:cNvGrpSpPr/>
          <p:nvPr/>
        </p:nvGrpSpPr>
        <p:grpSpPr>
          <a:xfrm rot="5400000">
            <a:off x="9575742" y="5710518"/>
            <a:ext cx="5227449" cy="2432167"/>
            <a:chOff x="7423500" y="3586650"/>
            <a:chExt cx="3920587" cy="1824125"/>
          </a:xfrm>
        </p:grpSpPr>
        <p:grpSp>
          <p:nvGrpSpPr>
            <p:cNvPr id="817" name="Google Shape;817;p17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818" name="Google Shape;818;p17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19" name="Google Shape;819;p17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20" name="Google Shape;820;p17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21" name="Google Shape;821;p17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22" name="Google Shape;822;p17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23" name="Google Shape;823;p17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24" name="Google Shape;824;p17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25" name="Google Shape;825;p17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26" name="Google Shape;826;p17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27" name="Google Shape;827;p17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28" name="Google Shape;828;p17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29" name="Google Shape;829;p17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30" name="Google Shape;830;p17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31" name="Google Shape;831;p17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32" name="Google Shape;832;p17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33" name="Google Shape;833;p17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34" name="Google Shape;834;p17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35" name="Google Shape;835;p17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36" name="Google Shape;836;p17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37" name="Google Shape;837;p17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38" name="Google Shape;838;p17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39" name="Google Shape;839;p17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40" name="Google Shape;840;p17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41" name="Google Shape;841;p17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42" name="Google Shape;842;p17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43" name="Google Shape;843;p17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44" name="Google Shape;844;p17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45" name="Google Shape;845;p17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46" name="Google Shape;846;p17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47" name="Google Shape;847;p17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pic>
          <p:nvPicPr>
            <p:cNvPr id="848" name="Google Shape;848;p17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423500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9" name="Google Shape;849;p17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00725" y="3586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0" name="Google Shape;850;p17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00725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82501465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2" name="Google Shape;852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18"/>
          <p:cNvSpPr txBox="1">
            <a:spLocks noGrp="1"/>
          </p:cNvSpPr>
          <p:nvPr>
            <p:ph type="subTitle" idx="1"/>
          </p:nvPr>
        </p:nvSpPr>
        <p:spPr>
          <a:xfrm>
            <a:off x="960000" y="1616700"/>
            <a:ext cx="10272000" cy="11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54" name="Google Shape;854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855" name="Google Shape;855;p18"/>
          <p:cNvGrpSpPr/>
          <p:nvPr/>
        </p:nvGrpSpPr>
        <p:grpSpPr>
          <a:xfrm>
            <a:off x="10507601" y="482276"/>
            <a:ext cx="4617849" cy="2098157"/>
            <a:chOff x="7880700" y="361707"/>
            <a:chExt cx="3463387" cy="1573618"/>
          </a:xfrm>
        </p:grpSpPr>
        <p:grpSp>
          <p:nvGrpSpPr>
            <p:cNvPr id="856" name="Google Shape;856;p18"/>
            <p:cNvGrpSpPr/>
            <p:nvPr/>
          </p:nvGrpSpPr>
          <p:grpSpPr>
            <a:xfrm flipH="1">
              <a:off x="8436907" y="361707"/>
              <a:ext cx="2907181" cy="1177348"/>
              <a:chOff x="2442775" y="3274750"/>
              <a:chExt cx="1690025" cy="684425"/>
            </a:xfrm>
          </p:grpSpPr>
          <p:sp>
            <p:nvSpPr>
              <p:cNvPr id="857" name="Google Shape;857;p18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58" name="Google Shape;858;p18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59" name="Google Shape;859;p18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60" name="Google Shape;860;p18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61" name="Google Shape;861;p18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62" name="Google Shape;862;p18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63" name="Google Shape;863;p18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64" name="Google Shape;864;p18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65" name="Google Shape;865;p18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66" name="Google Shape;866;p18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67" name="Google Shape;867;p18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68" name="Google Shape;868;p18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69" name="Google Shape;869;p18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70" name="Google Shape;870;p18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71" name="Google Shape;871;p18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72" name="Google Shape;872;p18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73" name="Google Shape;873;p18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74" name="Google Shape;874;p18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75" name="Google Shape;875;p18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76" name="Google Shape;876;p18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77" name="Google Shape;877;p18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pic>
          <p:nvPicPr>
            <p:cNvPr id="878" name="Google Shape;878;p1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880700" y="7579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14868399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" name="Google Shape;880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19"/>
          <p:cNvSpPr txBox="1">
            <a:spLocks noGrp="1"/>
          </p:cNvSpPr>
          <p:nvPr>
            <p:ph type="subTitle" idx="1"/>
          </p:nvPr>
        </p:nvSpPr>
        <p:spPr>
          <a:xfrm>
            <a:off x="960000" y="2192900"/>
            <a:ext cx="3115200" cy="9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2" name="Google Shape;882;p19"/>
          <p:cNvSpPr txBox="1">
            <a:spLocks noGrp="1"/>
          </p:cNvSpPr>
          <p:nvPr>
            <p:ph type="subTitle" idx="2"/>
          </p:nvPr>
        </p:nvSpPr>
        <p:spPr>
          <a:xfrm>
            <a:off x="960000" y="3098779"/>
            <a:ext cx="3115200" cy="23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3" name="Google Shape;883;p19"/>
          <p:cNvSpPr txBox="1">
            <a:spLocks noGrp="1"/>
          </p:cNvSpPr>
          <p:nvPr>
            <p:ph type="subTitle" idx="3"/>
          </p:nvPr>
        </p:nvSpPr>
        <p:spPr>
          <a:xfrm>
            <a:off x="4538400" y="3098779"/>
            <a:ext cx="3115200" cy="23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4" name="Google Shape;884;p19"/>
          <p:cNvSpPr txBox="1">
            <a:spLocks noGrp="1"/>
          </p:cNvSpPr>
          <p:nvPr>
            <p:ph type="subTitle" idx="4"/>
          </p:nvPr>
        </p:nvSpPr>
        <p:spPr>
          <a:xfrm>
            <a:off x="8116800" y="3098779"/>
            <a:ext cx="3115200" cy="23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5" name="Google Shape;885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86" name="Google Shape;886;p19"/>
          <p:cNvSpPr txBox="1">
            <a:spLocks noGrp="1"/>
          </p:cNvSpPr>
          <p:nvPr>
            <p:ph type="subTitle" idx="5"/>
          </p:nvPr>
        </p:nvSpPr>
        <p:spPr>
          <a:xfrm>
            <a:off x="4538400" y="2192900"/>
            <a:ext cx="3115200" cy="9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7" name="Google Shape;887;p19"/>
          <p:cNvSpPr txBox="1">
            <a:spLocks noGrp="1"/>
          </p:cNvSpPr>
          <p:nvPr>
            <p:ph type="subTitle" idx="6"/>
          </p:nvPr>
        </p:nvSpPr>
        <p:spPr>
          <a:xfrm>
            <a:off x="8116800" y="2192900"/>
            <a:ext cx="3115200" cy="9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88" name="Google Shape;888;p19"/>
          <p:cNvGrpSpPr/>
          <p:nvPr/>
        </p:nvGrpSpPr>
        <p:grpSpPr>
          <a:xfrm>
            <a:off x="-667405" y="4901200"/>
            <a:ext cx="2758272" cy="4305339"/>
            <a:chOff x="-500554" y="3675900"/>
            <a:chExt cx="2068704" cy="3229004"/>
          </a:xfrm>
        </p:grpSpPr>
        <p:grpSp>
          <p:nvGrpSpPr>
            <p:cNvPr id="889" name="Google Shape;889;p19"/>
            <p:cNvGrpSpPr/>
            <p:nvPr/>
          </p:nvGrpSpPr>
          <p:grpSpPr>
            <a:xfrm rot="-5400000">
              <a:off x="-1283301" y="4624525"/>
              <a:ext cx="3063126" cy="1497633"/>
              <a:chOff x="2191675" y="4192425"/>
              <a:chExt cx="1929650" cy="943450"/>
            </a:xfrm>
          </p:grpSpPr>
          <p:sp>
            <p:nvSpPr>
              <p:cNvPr id="890" name="Google Shape;890;p19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91" name="Google Shape;891;p19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1" extrusionOk="0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92" name="Google Shape;892;p19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8765" h="18410" extrusionOk="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93" name="Google Shape;893;p19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94" name="Google Shape;894;p19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95" name="Google Shape;895;p19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7701" extrusionOk="0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96" name="Google Shape;896;p19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709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97" name="Google Shape;897;p19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98" name="Google Shape;898;p19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99" name="Google Shape;899;p19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00" name="Google Shape;900;p19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01" name="Google Shape;901;p19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02" name="Google Shape;902;p19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03" name="Google Shape;903;p19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04" name="Google Shape;904;p19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05" name="Google Shape;905;p19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06" name="Google Shape;906;p19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7824" extrusionOk="0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7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avLst/>
                <a:gdLst/>
                <a:ahLst/>
                <a:cxnLst/>
                <a:rect l="l" t="t" r="r" b="b"/>
                <a:pathLst>
                  <a:path w="48748" h="18426" extrusionOk="0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14" name="Google Shape;914;p19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786" h="15336" extrusionOk="0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15" name="Google Shape;915;p19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16" name="Google Shape;916;p19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1" extrusionOk="0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17" name="Google Shape;917;p19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18" name="Google Shape;918;p19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19" name="Google Shape;919;p19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20" name="Google Shape;920;p19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21" name="Google Shape;921;p19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22" name="Google Shape;922;p19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23" name="Google Shape;923;p19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24" name="Google Shape;924;p19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25" name="Google Shape;925;p19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26" name="Google Shape;926;p19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27" name="Google Shape;927;p19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6" extrusionOk="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28" name="Google Shape;928;p19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29" name="Google Shape;929;p19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30" name="Google Shape;930;p19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31" name="Google Shape;931;p19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pic>
          <p:nvPicPr>
            <p:cNvPr id="932" name="Google Shape;932;p1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390800" y="41665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3" name="Google Shape;933;p1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180275" y="36759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4" name="Google Shape;934;p19"/>
          <p:cNvGrpSpPr/>
          <p:nvPr/>
        </p:nvGrpSpPr>
        <p:grpSpPr>
          <a:xfrm>
            <a:off x="10140834" y="-2547500"/>
            <a:ext cx="2853889" cy="4503467"/>
            <a:chOff x="7605625" y="-1910625"/>
            <a:chExt cx="2140417" cy="3377600"/>
          </a:xfrm>
        </p:grpSpPr>
        <p:grpSp>
          <p:nvGrpSpPr>
            <p:cNvPr id="935" name="Google Shape;935;p19"/>
            <p:cNvGrpSpPr/>
            <p:nvPr/>
          </p:nvGrpSpPr>
          <p:grpSpPr>
            <a:xfrm rot="-5400000">
              <a:off x="7339390" y="-1084534"/>
              <a:ext cx="3232743" cy="1580562"/>
              <a:chOff x="2191675" y="4192425"/>
              <a:chExt cx="1929650" cy="943450"/>
            </a:xfrm>
          </p:grpSpPr>
          <p:sp>
            <p:nvSpPr>
              <p:cNvPr id="936" name="Google Shape;936;p19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1" extrusionOk="0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8765" h="18410" extrusionOk="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40" name="Google Shape;940;p19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41" name="Google Shape;941;p19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7701" extrusionOk="0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42" name="Google Shape;942;p19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709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43" name="Google Shape;943;p19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44" name="Google Shape;944;p19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45" name="Google Shape;945;p19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46" name="Google Shape;946;p19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47" name="Google Shape;947;p19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48" name="Google Shape;948;p19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49" name="Google Shape;949;p19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50" name="Google Shape;950;p19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51" name="Google Shape;951;p19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52" name="Google Shape;952;p19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53" name="Google Shape;953;p19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54" name="Google Shape;954;p19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55" name="Google Shape;955;p19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56" name="Google Shape;956;p19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57" name="Google Shape;957;p19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7824" extrusionOk="0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58" name="Google Shape;958;p19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7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59" name="Google Shape;959;p19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avLst/>
                <a:gdLst/>
                <a:ahLst/>
                <a:cxnLst/>
                <a:rect l="l" t="t" r="r" b="b"/>
                <a:pathLst>
                  <a:path w="48748" h="18426" extrusionOk="0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60" name="Google Shape;960;p19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786" h="15336" extrusionOk="0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61" name="Google Shape;961;p19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62" name="Google Shape;962;p19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1" extrusionOk="0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63" name="Google Shape;963;p19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64" name="Google Shape;964;p19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65" name="Google Shape;965;p19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66" name="Google Shape;966;p19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6" extrusionOk="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pic>
          <p:nvPicPr>
            <p:cNvPr id="978" name="Google Shape;978;p1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605625" y="-2753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9" name="Google Shape;979;p1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200350" y="2896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010317344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1" name="Google Shape;981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Google Shape;982;p20"/>
          <p:cNvSpPr txBox="1">
            <a:spLocks noGrp="1"/>
          </p:cNvSpPr>
          <p:nvPr>
            <p:ph type="subTitle" idx="1"/>
          </p:nvPr>
        </p:nvSpPr>
        <p:spPr>
          <a:xfrm>
            <a:off x="1149900" y="1611649"/>
            <a:ext cx="45884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3" name="Google Shape;983;p20"/>
          <p:cNvSpPr txBox="1">
            <a:spLocks noGrp="1"/>
          </p:cNvSpPr>
          <p:nvPr>
            <p:ph type="subTitle" idx="2"/>
          </p:nvPr>
        </p:nvSpPr>
        <p:spPr>
          <a:xfrm>
            <a:off x="1149913" y="2258049"/>
            <a:ext cx="4588400" cy="161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4" name="Google Shape;984;p20"/>
          <p:cNvSpPr txBox="1">
            <a:spLocks noGrp="1"/>
          </p:cNvSpPr>
          <p:nvPr>
            <p:ph type="subTitle" idx="3"/>
          </p:nvPr>
        </p:nvSpPr>
        <p:spPr>
          <a:xfrm>
            <a:off x="6453720" y="2258049"/>
            <a:ext cx="4588400" cy="161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5" name="Google Shape;985;p20"/>
          <p:cNvSpPr txBox="1">
            <a:spLocks noGrp="1"/>
          </p:cNvSpPr>
          <p:nvPr>
            <p:ph type="subTitle" idx="4"/>
          </p:nvPr>
        </p:nvSpPr>
        <p:spPr>
          <a:xfrm>
            <a:off x="1149880" y="4416083"/>
            <a:ext cx="4588400" cy="161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6" name="Google Shape;986;p20"/>
          <p:cNvSpPr txBox="1">
            <a:spLocks noGrp="1"/>
          </p:cNvSpPr>
          <p:nvPr>
            <p:ph type="subTitle" idx="5"/>
          </p:nvPr>
        </p:nvSpPr>
        <p:spPr>
          <a:xfrm>
            <a:off x="6453684" y="4416083"/>
            <a:ext cx="4588400" cy="161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7" name="Google Shape;987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subTitle" idx="6"/>
          </p:nvPr>
        </p:nvSpPr>
        <p:spPr>
          <a:xfrm>
            <a:off x="1149900" y="3769683"/>
            <a:ext cx="45884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7"/>
          </p:nvPr>
        </p:nvSpPr>
        <p:spPr>
          <a:xfrm>
            <a:off x="6453712" y="1611649"/>
            <a:ext cx="45884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subTitle" idx="8"/>
          </p:nvPr>
        </p:nvSpPr>
        <p:spPr>
          <a:xfrm>
            <a:off x="6453712" y="3769683"/>
            <a:ext cx="45884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91" name="Google Shape;991;p20"/>
          <p:cNvGrpSpPr/>
          <p:nvPr/>
        </p:nvGrpSpPr>
        <p:grpSpPr>
          <a:xfrm>
            <a:off x="-2368875" y="2712873"/>
            <a:ext cx="4053341" cy="2342700"/>
            <a:chOff x="-1776656" y="2034654"/>
            <a:chExt cx="3040006" cy="1757025"/>
          </a:xfrm>
        </p:grpSpPr>
        <p:grpSp>
          <p:nvGrpSpPr>
            <p:cNvPr id="992" name="Google Shape;992;p20"/>
            <p:cNvGrpSpPr/>
            <p:nvPr/>
          </p:nvGrpSpPr>
          <p:grpSpPr>
            <a:xfrm flipH="1">
              <a:off x="-1776656" y="2034654"/>
              <a:ext cx="2590356" cy="1757025"/>
              <a:chOff x="2280775" y="570800"/>
              <a:chExt cx="1702725" cy="1154950"/>
            </a:xfrm>
          </p:grpSpPr>
          <p:sp>
            <p:nvSpPr>
              <p:cNvPr id="993" name="Google Shape;993;p20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94" name="Google Shape;994;p20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95" name="Google Shape;995;p20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96" name="Google Shape;996;p20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97" name="Google Shape;997;p20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98" name="Google Shape;998;p20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99" name="Google Shape;999;p20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00" name="Google Shape;1000;p20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01" name="Google Shape;1001;p20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02" name="Google Shape;1002;p20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03" name="Google Shape;1003;p20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04" name="Google Shape;1004;p20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05" name="Google Shape;1005;p20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06" name="Google Shape;1006;p20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07" name="Google Shape;1007;p20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08" name="Google Shape;1008;p20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09" name="Google Shape;1009;p20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10" name="Google Shape;1010;p20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11" name="Google Shape;1011;p20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12" name="Google Shape;1012;p20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13" name="Google Shape;1013;p20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14" name="Google Shape;1014;p20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15" name="Google Shape;1015;p20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16" name="Google Shape;1016;p20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17" name="Google Shape;1017;p20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18" name="Google Shape;1018;p20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pic>
          <p:nvPicPr>
            <p:cNvPr id="1019" name="Google Shape;1019;p2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6000" y="2324488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20" name="Google Shape;1020;p20"/>
          <p:cNvGrpSpPr/>
          <p:nvPr/>
        </p:nvGrpSpPr>
        <p:grpSpPr>
          <a:xfrm>
            <a:off x="4902267" y="5004162"/>
            <a:ext cx="2169436" cy="4205948"/>
            <a:chOff x="3676700" y="3124942"/>
            <a:chExt cx="1627077" cy="3154461"/>
          </a:xfrm>
        </p:grpSpPr>
        <p:grpSp>
          <p:nvGrpSpPr>
            <p:cNvPr id="1021" name="Google Shape;1021;p20"/>
            <p:cNvGrpSpPr/>
            <p:nvPr/>
          </p:nvGrpSpPr>
          <p:grpSpPr>
            <a:xfrm flipH="1">
              <a:off x="4262562" y="3707759"/>
              <a:ext cx="1041216" cy="2571644"/>
              <a:chOff x="4709050" y="974800"/>
              <a:chExt cx="684425" cy="1690425"/>
            </a:xfrm>
          </p:grpSpPr>
          <p:sp>
            <p:nvSpPr>
              <p:cNvPr id="1022" name="Google Shape;1022;p20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23" name="Google Shape;1023;p20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24" name="Google Shape;1024;p20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25" name="Google Shape;1025;p20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26" name="Google Shape;1026;p20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27" name="Google Shape;1027;p20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28" name="Google Shape;1028;p20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29" name="Google Shape;1029;p20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30" name="Google Shape;1030;p20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31" name="Google Shape;1031;p20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32" name="Google Shape;1032;p20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33" name="Google Shape;1033;p20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34" name="Google Shape;1034;p20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35" name="Google Shape;1035;p20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36" name="Google Shape;1036;p20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37" name="Google Shape;1037;p20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38" name="Google Shape;1038;p20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39" name="Google Shape;1039;p20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40" name="Google Shape;1040;p20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41" name="Google Shape;1041;p20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42" name="Google Shape;1042;p20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pic>
          <p:nvPicPr>
            <p:cNvPr id="1043" name="Google Shape;1043;p2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3676700" y="4019813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4" name="Google Shape;1044;p2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3819811" y="3124942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830826800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Google Shape;1046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48" name="Google Shape;1048;p21"/>
          <p:cNvSpPr txBox="1">
            <a:spLocks noGrp="1"/>
          </p:cNvSpPr>
          <p:nvPr>
            <p:ph type="subTitle" idx="1"/>
          </p:nvPr>
        </p:nvSpPr>
        <p:spPr>
          <a:xfrm>
            <a:off x="960033" y="2205819"/>
            <a:ext cx="3134800" cy="169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9" name="Google Shape;1049;p21"/>
          <p:cNvSpPr txBox="1">
            <a:spLocks noGrp="1"/>
          </p:cNvSpPr>
          <p:nvPr>
            <p:ph type="subTitle" idx="2"/>
          </p:nvPr>
        </p:nvSpPr>
        <p:spPr>
          <a:xfrm>
            <a:off x="4560715" y="2205819"/>
            <a:ext cx="3134800" cy="169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0" name="Google Shape;1050;p21"/>
          <p:cNvSpPr txBox="1">
            <a:spLocks noGrp="1"/>
          </p:cNvSpPr>
          <p:nvPr>
            <p:ph type="subTitle" idx="3"/>
          </p:nvPr>
        </p:nvSpPr>
        <p:spPr>
          <a:xfrm>
            <a:off x="8161395" y="2205819"/>
            <a:ext cx="3134800" cy="169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1" name="Google Shape;1051;p21"/>
          <p:cNvSpPr txBox="1">
            <a:spLocks noGrp="1"/>
          </p:cNvSpPr>
          <p:nvPr>
            <p:ph type="subTitle" idx="4"/>
          </p:nvPr>
        </p:nvSpPr>
        <p:spPr>
          <a:xfrm>
            <a:off x="960033" y="4454508"/>
            <a:ext cx="3134800" cy="169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2" name="Google Shape;1052;p21"/>
          <p:cNvSpPr txBox="1">
            <a:spLocks noGrp="1"/>
          </p:cNvSpPr>
          <p:nvPr>
            <p:ph type="subTitle" idx="5"/>
          </p:nvPr>
        </p:nvSpPr>
        <p:spPr>
          <a:xfrm>
            <a:off x="4560715" y="4454508"/>
            <a:ext cx="3134800" cy="169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3" name="Google Shape;1053;p21"/>
          <p:cNvSpPr txBox="1">
            <a:spLocks noGrp="1"/>
          </p:cNvSpPr>
          <p:nvPr>
            <p:ph type="subTitle" idx="6"/>
          </p:nvPr>
        </p:nvSpPr>
        <p:spPr>
          <a:xfrm>
            <a:off x="8161395" y="4454508"/>
            <a:ext cx="3134800" cy="169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4" name="Google Shape;1054;p21"/>
          <p:cNvSpPr txBox="1">
            <a:spLocks noGrp="1"/>
          </p:cNvSpPr>
          <p:nvPr>
            <p:ph type="subTitle" idx="7"/>
          </p:nvPr>
        </p:nvSpPr>
        <p:spPr>
          <a:xfrm>
            <a:off x="953467" y="1663500"/>
            <a:ext cx="3134800" cy="6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5" name="Google Shape;1055;p21"/>
          <p:cNvSpPr txBox="1">
            <a:spLocks noGrp="1"/>
          </p:cNvSpPr>
          <p:nvPr>
            <p:ph type="subTitle" idx="8"/>
          </p:nvPr>
        </p:nvSpPr>
        <p:spPr>
          <a:xfrm>
            <a:off x="4560717" y="1663500"/>
            <a:ext cx="3134800" cy="6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6" name="Google Shape;1056;p21"/>
          <p:cNvSpPr txBox="1">
            <a:spLocks noGrp="1"/>
          </p:cNvSpPr>
          <p:nvPr>
            <p:ph type="subTitle" idx="9"/>
          </p:nvPr>
        </p:nvSpPr>
        <p:spPr>
          <a:xfrm>
            <a:off x="8167967" y="1663500"/>
            <a:ext cx="3134800" cy="6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7" name="Google Shape;1057;p21"/>
          <p:cNvSpPr txBox="1">
            <a:spLocks noGrp="1"/>
          </p:cNvSpPr>
          <p:nvPr>
            <p:ph type="subTitle" idx="13"/>
          </p:nvPr>
        </p:nvSpPr>
        <p:spPr>
          <a:xfrm>
            <a:off x="953467" y="3912195"/>
            <a:ext cx="3134800" cy="6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8" name="Google Shape;1058;p21"/>
          <p:cNvSpPr txBox="1">
            <a:spLocks noGrp="1"/>
          </p:cNvSpPr>
          <p:nvPr>
            <p:ph type="subTitle" idx="14"/>
          </p:nvPr>
        </p:nvSpPr>
        <p:spPr>
          <a:xfrm>
            <a:off x="4560717" y="3912195"/>
            <a:ext cx="3134800" cy="6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9" name="Google Shape;1059;p21"/>
          <p:cNvSpPr txBox="1">
            <a:spLocks noGrp="1"/>
          </p:cNvSpPr>
          <p:nvPr>
            <p:ph type="subTitle" idx="15"/>
          </p:nvPr>
        </p:nvSpPr>
        <p:spPr>
          <a:xfrm>
            <a:off x="8167967" y="3912195"/>
            <a:ext cx="3134800" cy="6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24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60" name="Google Shape;1060;p21"/>
          <p:cNvGrpSpPr/>
          <p:nvPr/>
        </p:nvGrpSpPr>
        <p:grpSpPr>
          <a:xfrm>
            <a:off x="-1420738" y="5125968"/>
            <a:ext cx="2708705" cy="4358105"/>
            <a:chOff x="-500554" y="3636325"/>
            <a:chExt cx="2031529" cy="3268579"/>
          </a:xfrm>
        </p:grpSpPr>
        <p:grpSp>
          <p:nvGrpSpPr>
            <p:cNvPr id="1061" name="Google Shape;1061;p21"/>
            <p:cNvGrpSpPr/>
            <p:nvPr/>
          </p:nvGrpSpPr>
          <p:grpSpPr>
            <a:xfrm rot="-5400000">
              <a:off x="-1283301" y="4624525"/>
              <a:ext cx="3063126" cy="1497633"/>
              <a:chOff x="2191675" y="4192425"/>
              <a:chExt cx="1929650" cy="943450"/>
            </a:xfrm>
          </p:grpSpPr>
          <p:sp>
            <p:nvSpPr>
              <p:cNvPr id="1062" name="Google Shape;1062;p21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63" name="Google Shape;1063;p21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1" extrusionOk="0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64" name="Google Shape;1064;p21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8765" h="18410" extrusionOk="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65" name="Google Shape;1065;p21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66" name="Google Shape;1066;p21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67" name="Google Shape;1067;p21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7701" extrusionOk="0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68" name="Google Shape;1068;p21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709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2" name="Google Shape;1072;p21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3" name="Google Shape;1073;p21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7" name="Google Shape;1077;p21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8" name="Google Shape;1078;p21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7824" extrusionOk="0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4" name="Google Shape;1084;p21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7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5" name="Google Shape;1085;p21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avLst/>
                <a:gdLst/>
                <a:ahLst/>
                <a:cxnLst/>
                <a:rect l="l" t="t" r="r" b="b"/>
                <a:pathLst>
                  <a:path w="48748" h="18426" extrusionOk="0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6" name="Google Shape;1086;p21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786" h="15336" extrusionOk="0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7" name="Google Shape;1087;p21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8" name="Google Shape;1088;p21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1" extrusionOk="0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9" name="Google Shape;1089;p21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0" name="Google Shape;1090;p21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1" name="Google Shape;1091;p21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2" name="Google Shape;1092;p21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3" name="Google Shape;1093;p21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4" name="Google Shape;1094;p21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5" name="Google Shape;1095;p21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6" name="Google Shape;1096;p21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7" name="Google Shape;1097;p21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8" name="Google Shape;1098;p21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9" name="Google Shape;1099;p21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6" extrusionOk="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00" name="Google Shape;1100;p21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01" name="Google Shape;1101;p21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02" name="Google Shape;1102;p21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03" name="Google Shape;1103;p21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pic>
          <p:nvPicPr>
            <p:cNvPr id="1104" name="Google Shape;1104;p2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353625" y="41243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5" name="Google Shape;1105;p2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180275" y="36363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6" name="Google Shape;1106;p21"/>
          <p:cNvGrpSpPr/>
          <p:nvPr/>
        </p:nvGrpSpPr>
        <p:grpSpPr>
          <a:xfrm>
            <a:off x="10121034" y="-2547499"/>
            <a:ext cx="2873689" cy="4522540"/>
            <a:chOff x="7590775" y="-1910625"/>
            <a:chExt cx="2155267" cy="3391905"/>
          </a:xfrm>
        </p:grpSpPr>
        <p:grpSp>
          <p:nvGrpSpPr>
            <p:cNvPr id="1107" name="Google Shape;1107;p21"/>
            <p:cNvGrpSpPr/>
            <p:nvPr/>
          </p:nvGrpSpPr>
          <p:grpSpPr>
            <a:xfrm rot="-5400000">
              <a:off x="7339390" y="-1084534"/>
              <a:ext cx="3232743" cy="1580562"/>
              <a:chOff x="2191675" y="4192425"/>
              <a:chExt cx="1929650" cy="943450"/>
            </a:xfrm>
          </p:grpSpPr>
          <p:sp>
            <p:nvSpPr>
              <p:cNvPr id="1108" name="Google Shape;1108;p21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09" name="Google Shape;1109;p21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1" extrusionOk="0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10" name="Google Shape;1110;p21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8765" h="18410" extrusionOk="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11" name="Google Shape;1111;p21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12" name="Google Shape;1112;p21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13" name="Google Shape;1113;p21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7701" extrusionOk="0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14" name="Google Shape;1114;p21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709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15" name="Google Shape;1115;p21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16" name="Google Shape;1116;p21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17" name="Google Shape;1117;p21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18" name="Google Shape;1118;p21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19" name="Google Shape;1119;p21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20" name="Google Shape;1120;p21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21" name="Google Shape;1121;p21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22" name="Google Shape;1122;p21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23" name="Google Shape;1123;p21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24" name="Google Shape;1124;p21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25" name="Google Shape;1125;p21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26" name="Google Shape;1126;p21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27" name="Google Shape;1127;p21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28" name="Google Shape;1128;p21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29" name="Google Shape;1129;p21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7824" extrusionOk="0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30" name="Google Shape;1130;p21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7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31" name="Google Shape;1131;p21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avLst/>
                <a:gdLst/>
                <a:ahLst/>
                <a:cxnLst/>
                <a:rect l="l" t="t" r="r" b="b"/>
                <a:pathLst>
                  <a:path w="48748" h="18426" extrusionOk="0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32" name="Google Shape;1132;p21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786" h="15336" extrusionOk="0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33" name="Google Shape;1133;p21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34" name="Google Shape;1134;p21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1" extrusionOk="0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35" name="Google Shape;1135;p21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36" name="Google Shape;1136;p21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37" name="Google Shape;1137;p21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38" name="Google Shape;1138;p21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39" name="Google Shape;1139;p21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40" name="Google Shape;1140;p21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41" name="Google Shape;1141;p21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42" name="Google Shape;1142;p21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43" name="Google Shape;1143;p21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44" name="Google Shape;1144;p21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45" name="Google Shape;1145;p21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6" extrusionOk="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46" name="Google Shape;1146;p21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47" name="Google Shape;1147;p21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48" name="Google Shape;1148;p21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49" name="Google Shape;1149;p21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pic>
          <p:nvPicPr>
            <p:cNvPr id="1150" name="Google Shape;1150;p2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590775" y="-1968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1" name="Google Shape;1151;p2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165475" y="30393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547905363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3" name="Google Shape;1153;p2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4" name="Google Shape;1154;p22"/>
          <p:cNvSpPr txBox="1">
            <a:spLocks noGrp="1"/>
          </p:cNvSpPr>
          <p:nvPr>
            <p:ph type="title" hasCustomPrompt="1"/>
          </p:nvPr>
        </p:nvSpPr>
        <p:spPr>
          <a:xfrm>
            <a:off x="1427673" y="923333"/>
            <a:ext cx="48332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1155" name="Google Shape;1155;p22"/>
          <p:cNvSpPr txBox="1">
            <a:spLocks noGrp="1"/>
          </p:cNvSpPr>
          <p:nvPr>
            <p:ph type="subTitle" idx="1"/>
          </p:nvPr>
        </p:nvSpPr>
        <p:spPr>
          <a:xfrm>
            <a:off x="1427673" y="1864696"/>
            <a:ext cx="48332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6" name="Google Shape;1156;p22"/>
          <p:cNvSpPr txBox="1">
            <a:spLocks noGrp="1"/>
          </p:cNvSpPr>
          <p:nvPr>
            <p:ph type="title" idx="2" hasCustomPrompt="1"/>
          </p:nvPr>
        </p:nvSpPr>
        <p:spPr>
          <a:xfrm>
            <a:off x="5931127" y="4399677"/>
            <a:ext cx="48332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1157" name="Google Shape;1157;p22"/>
          <p:cNvSpPr txBox="1">
            <a:spLocks noGrp="1"/>
          </p:cNvSpPr>
          <p:nvPr>
            <p:ph type="subTitle" idx="3"/>
          </p:nvPr>
        </p:nvSpPr>
        <p:spPr>
          <a:xfrm>
            <a:off x="5931127" y="5341040"/>
            <a:ext cx="48332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8" name="Google Shape;1158;p22"/>
          <p:cNvSpPr txBox="1">
            <a:spLocks noGrp="1"/>
          </p:cNvSpPr>
          <p:nvPr>
            <p:ph type="title" idx="4" hasCustomPrompt="1"/>
          </p:nvPr>
        </p:nvSpPr>
        <p:spPr>
          <a:xfrm>
            <a:off x="3713205" y="2661504"/>
            <a:ext cx="48332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1159" name="Google Shape;1159;p22"/>
          <p:cNvSpPr txBox="1">
            <a:spLocks noGrp="1"/>
          </p:cNvSpPr>
          <p:nvPr>
            <p:ph type="subTitle" idx="5"/>
          </p:nvPr>
        </p:nvSpPr>
        <p:spPr>
          <a:xfrm>
            <a:off x="3713205" y="3602867"/>
            <a:ext cx="48332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60" name="Google Shape;1160;p22"/>
          <p:cNvGrpSpPr/>
          <p:nvPr/>
        </p:nvGrpSpPr>
        <p:grpSpPr>
          <a:xfrm>
            <a:off x="75001" y="4078467"/>
            <a:ext cx="2362767" cy="4168037"/>
            <a:chOff x="56250" y="3058850"/>
            <a:chExt cx="1772075" cy="3126028"/>
          </a:xfrm>
        </p:grpSpPr>
        <p:grpSp>
          <p:nvGrpSpPr>
            <p:cNvPr id="1161" name="Google Shape;1161;p22"/>
            <p:cNvGrpSpPr/>
            <p:nvPr/>
          </p:nvGrpSpPr>
          <p:grpSpPr>
            <a:xfrm>
              <a:off x="256564" y="3613234"/>
              <a:ext cx="1041216" cy="2571644"/>
              <a:chOff x="4709050" y="974800"/>
              <a:chExt cx="684425" cy="1690425"/>
            </a:xfrm>
          </p:grpSpPr>
          <p:sp>
            <p:nvSpPr>
              <p:cNvPr id="1162" name="Google Shape;1162;p22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63" name="Google Shape;1163;p22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64" name="Google Shape;1164;p22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65" name="Google Shape;1165;p22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66" name="Google Shape;1166;p22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67" name="Google Shape;1167;p22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68" name="Google Shape;1168;p22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69" name="Google Shape;1169;p22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70" name="Google Shape;1170;p22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71" name="Google Shape;1171;p22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72" name="Google Shape;1172;p22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73" name="Google Shape;1173;p22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74" name="Google Shape;1174;p22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75" name="Google Shape;1175;p22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76" name="Google Shape;1176;p22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77" name="Google Shape;1177;p22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78" name="Google Shape;1178;p22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79" name="Google Shape;1179;p22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80" name="Google Shape;1180;p22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81" name="Google Shape;1181;p22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82" name="Google Shape;1182;p22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pic>
          <p:nvPicPr>
            <p:cNvPr id="1183" name="Google Shape;1183;p22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54350" y="30588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4" name="Google Shape;1184;p22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50975" y="38989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5" name="Google Shape;1185;p22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6250" y="42362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6" name="Google Shape;1186;p22"/>
          <p:cNvGrpSpPr/>
          <p:nvPr/>
        </p:nvGrpSpPr>
        <p:grpSpPr>
          <a:xfrm>
            <a:off x="9382534" y="-180600"/>
            <a:ext cx="4753268" cy="3373360"/>
            <a:chOff x="7036900" y="-135450"/>
            <a:chExt cx="3564951" cy="2530020"/>
          </a:xfrm>
        </p:grpSpPr>
        <p:grpSp>
          <p:nvGrpSpPr>
            <p:cNvPr id="1187" name="Google Shape;1187;p22"/>
            <p:cNvGrpSpPr/>
            <p:nvPr/>
          </p:nvGrpSpPr>
          <p:grpSpPr>
            <a:xfrm>
              <a:off x="7467304" y="268423"/>
              <a:ext cx="3134546" cy="2126147"/>
              <a:chOff x="2280775" y="570800"/>
              <a:chExt cx="1702725" cy="1154950"/>
            </a:xfrm>
          </p:grpSpPr>
          <p:sp>
            <p:nvSpPr>
              <p:cNvPr id="1188" name="Google Shape;1188;p22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89" name="Google Shape;1189;p22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90" name="Google Shape;1190;p22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91" name="Google Shape;1191;p22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92" name="Google Shape;1192;p22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93" name="Google Shape;1193;p22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94" name="Google Shape;1194;p22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95" name="Google Shape;1195;p22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96" name="Google Shape;1196;p22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97" name="Google Shape;1197;p22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98" name="Google Shape;1198;p22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99" name="Google Shape;1199;p22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00" name="Google Shape;1200;p22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01" name="Google Shape;1201;p22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02" name="Google Shape;1202;p22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03" name="Google Shape;1203;p22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04" name="Google Shape;1204;p22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05" name="Google Shape;1205;p22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06" name="Google Shape;1206;p22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07" name="Google Shape;1207;p22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08" name="Google Shape;1208;p22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09" name="Google Shape;1209;p22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10" name="Google Shape;1210;p22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11" name="Google Shape;1211;p22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12" name="Google Shape;1212;p22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13" name="Google Shape;1213;p22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pic>
          <p:nvPicPr>
            <p:cNvPr id="1214" name="Google Shape;1214;p22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036900" y="74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5" name="Google Shape;1215;p22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840225" y="-1354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6" name="Google Shape;1216;p22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092975" y="10323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462694760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" name="Google Shape;1218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9" name="Google Shape;1219;p23"/>
          <p:cNvSpPr txBox="1">
            <a:spLocks noGrp="1"/>
          </p:cNvSpPr>
          <p:nvPr>
            <p:ph type="ctrTitle"/>
          </p:nvPr>
        </p:nvSpPr>
        <p:spPr>
          <a:xfrm>
            <a:off x="3239900" y="1065267"/>
            <a:ext cx="5712000" cy="13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0" name="Google Shape;1220;p23"/>
          <p:cNvSpPr txBox="1">
            <a:spLocks noGrp="1"/>
          </p:cNvSpPr>
          <p:nvPr>
            <p:ph type="subTitle" idx="1"/>
          </p:nvPr>
        </p:nvSpPr>
        <p:spPr>
          <a:xfrm>
            <a:off x="3233400" y="2444900"/>
            <a:ext cx="5725200" cy="13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21" name="Google Shape;1221;p23"/>
          <p:cNvGrpSpPr/>
          <p:nvPr/>
        </p:nvGrpSpPr>
        <p:grpSpPr>
          <a:xfrm>
            <a:off x="9907934" y="4802033"/>
            <a:ext cx="5217516" cy="2382600"/>
            <a:chOff x="7430950" y="3601525"/>
            <a:chExt cx="3913137" cy="1786950"/>
          </a:xfrm>
        </p:grpSpPr>
        <p:grpSp>
          <p:nvGrpSpPr>
            <p:cNvPr id="1222" name="Google Shape;1222;p23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1223" name="Google Shape;1223;p23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24" name="Google Shape;1224;p23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25" name="Google Shape;1225;p23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26" name="Google Shape;1226;p23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27" name="Google Shape;1227;p23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28" name="Google Shape;1228;p23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29" name="Google Shape;1229;p23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30" name="Google Shape;1230;p23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31" name="Google Shape;1231;p23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32" name="Google Shape;1232;p23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33" name="Google Shape;1233;p23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34" name="Google Shape;1234;p23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35" name="Google Shape;1235;p23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36" name="Google Shape;1236;p23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37" name="Google Shape;1237;p23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38" name="Google Shape;1238;p23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39" name="Google Shape;1239;p23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40" name="Google Shape;1240;p23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41" name="Google Shape;1241;p23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42" name="Google Shape;1242;p23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43" name="Google Shape;1243;p23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44" name="Google Shape;1244;p23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45" name="Google Shape;1245;p23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46" name="Google Shape;1246;p23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47" name="Google Shape;1247;p23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48" name="Google Shape;1248;p23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49" name="Google Shape;1249;p23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50" name="Google Shape;1250;p23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51" name="Google Shape;1251;p23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52" name="Google Shape;1252;p23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pic>
          <p:nvPicPr>
            <p:cNvPr id="1253" name="Google Shape;1253;p23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430950" y="42111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4" name="Google Shape;1254;p23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23050" y="36015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55" name="Google Shape;1255;p23"/>
          <p:cNvGrpSpPr/>
          <p:nvPr/>
        </p:nvGrpSpPr>
        <p:grpSpPr>
          <a:xfrm>
            <a:off x="-2245778" y="482276"/>
            <a:ext cx="4614211" cy="2291424"/>
            <a:chOff x="-1684333" y="361707"/>
            <a:chExt cx="3460658" cy="1718568"/>
          </a:xfrm>
        </p:grpSpPr>
        <p:grpSp>
          <p:nvGrpSpPr>
            <p:cNvPr id="1256" name="Google Shape;1256;p23"/>
            <p:cNvGrpSpPr/>
            <p:nvPr/>
          </p:nvGrpSpPr>
          <p:grpSpPr>
            <a:xfrm>
              <a:off x="-1684333" y="361707"/>
              <a:ext cx="2907181" cy="1177348"/>
              <a:chOff x="2442775" y="3274750"/>
              <a:chExt cx="1690025" cy="684425"/>
            </a:xfrm>
          </p:grpSpPr>
          <p:sp>
            <p:nvSpPr>
              <p:cNvPr id="1257" name="Google Shape;1257;p23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58" name="Google Shape;1258;p23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59" name="Google Shape;1259;p23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60" name="Google Shape;1260;p23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61" name="Google Shape;1261;p23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62" name="Google Shape;1262;p23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63" name="Google Shape;1263;p23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64" name="Google Shape;1264;p23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65" name="Google Shape;1265;p23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66" name="Google Shape;1266;p23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67" name="Google Shape;1267;p23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68" name="Google Shape;1268;p23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69" name="Google Shape;1269;p23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70" name="Google Shape;1270;p23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71" name="Google Shape;1271;p23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72" name="Google Shape;1272;p23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73" name="Google Shape;1273;p23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74" name="Google Shape;1274;p23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75" name="Google Shape;1275;p23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76" name="Google Shape;1276;p23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77" name="Google Shape;1277;p23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pic>
          <p:nvPicPr>
            <p:cNvPr id="1278" name="Google Shape;1278;p23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98975" y="7765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9" name="Google Shape;1279;p23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367450" y="9029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80" name="Google Shape;1280;p23"/>
          <p:cNvSpPr txBox="1"/>
          <p:nvPr/>
        </p:nvSpPr>
        <p:spPr>
          <a:xfrm>
            <a:off x="3239900" y="3819300"/>
            <a:ext cx="5712000" cy="6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s-419" sz="1333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CREDITS: This presentation template was created by </a:t>
            </a:r>
            <a:r>
              <a:rPr lang="es-419" sz="1333" b="1" u="sng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s-419" sz="1333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, and includes icons by </a:t>
            </a:r>
            <a:r>
              <a:rPr lang="es-419" sz="1333" b="1" u="sng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s-419" sz="1333" b="1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r>
              <a:rPr lang="es-419" sz="1333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and infographics &amp; images by </a:t>
            </a:r>
            <a:r>
              <a:rPr lang="es-419" sz="1333" b="1" u="sng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 u="sng"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  <p:extLst>
      <p:ext uri="{BB962C8B-B14F-4D97-AF65-F5344CB8AC3E}">
        <p14:creationId xmlns:p14="http://schemas.microsoft.com/office/powerpoint/2010/main" val="737180020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2" name="Google Shape;1282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3" name="Google Shape;1283;p24"/>
          <p:cNvGrpSpPr/>
          <p:nvPr/>
        </p:nvGrpSpPr>
        <p:grpSpPr>
          <a:xfrm>
            <a:off x="89201" y="4078467"/>
            <a:ext cx="2358500" cy="4168037"/>
            <a:chOff x="66900" y="3058850"/>
            <a:chExt cx="1768875" cy="3126028"/>
          </a:xfrm>
        </p:grpSpPr>
        <p:grpSp>
          <p:nvGrpSpPr>
            <p:cNvPr id="1284" name="Google Shape;1284;p24"/>
            <p:cNvGrpSpPr/>
            <p:nvPr/>
          </p:nvGrpSpPr>
          <p:grpSpPr>
            <a:xfrm>
              <a:off x="256564" y="3613234"/>
              <a:ext cx="1041216" cy="2571644"/>
              <a:chOff x="4709050" y="974800"/>
              <a:chExt cx="684425" cy="1690425"/>
            </a:xfrm>
          </p:grpSpPr>
          <p:sp>
            <p:nvSpPr>
              <p:cNvPr id="1285" name="Google Shape;1285;p24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86" name="Google Shape;1286;p24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87" name="Google Shape;1287;p24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88" name="Google Shape;1288;p24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89" name="Google Shape;1289;p24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90" name="Google Shape;1290;p24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91" name="Google Shape;1291;p24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92" name="Google Shape;1292;p24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93" name="Google Shape;1293;p24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94" name="Google Shape;1294;p24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95" name="Google Shape;1295;p24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96" name="Google Shape;1296;p24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97" name="Google Shape;1297;p24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98" name="Google Shape;1298;p24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99" name="Google Shape;1299;p24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00" name="Google Shape;1300;p24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01" name="Google Shape;1301;p24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02" name="Google Shape;1302;p24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03" name="Google Shape;1303;p24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04" name="Google Shape;1304;p24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05" name="Google Shape;1305;p24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pic>
          <p:nvPicPr>
            <p:cNvPr id="1306" name="Google Shape;1306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54350" y="30588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7" name="Google Shape;1307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58425" y="38840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8" name="Google Shape;1308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6900" y="43103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9" name="Google Shape;1309;p24"/>
          <p:cNvGrpSpPr/>
          <p:nvPr/>
        </p:nvGrpSpPr>
        <p:grpSpPr>
          <a:xfrm>
            <a:off x="9476067" y="-139566"/>
            <a:ext cx="4659735" cy="3332327"/>
            <a:chOff x="7107050" y="-104675"/>
            <a:chExt cx="3494801" cy="2499245"/>
          </a:xfrm>
        </p:grpSpPr>
        <p:grpSp>
          <p:nvGrpSpPr>
            <p:cNvPr id="1310" name="Google Shape;1310;p24"/>
            <p:cNvGrpSpPr/>
            <p:nvPr/>
          </p:nvGrpSpPr>
          <p:grpSpPr>
            <a:xfrm>
              <a:off x="7467304" y="268423"/>
              <a:ext cx="3134546" cy="2126147"/>
              <a:chOff x="2280775" y="570800"/>
              <a:chExt cx="1702725" cy="1154950"/>
            </a:xfrm>
          </p:grpSpPr>
          <p:sp>
            <p:nvSpPr>
              <p:cNvPr id="1311" name="Google Shape;1311;p24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12" name="Google Shape;1312;p24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13" name="Google Shape;1313;p24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14" name="Google Shape;1314;p24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15" name="Google Shape;1315;p24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16" name="Google Shape;1316;p24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17" name="Google Shape;1317;p24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18" name="Google Shape;1318;p24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19" name="Google Shape;1319;p24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20" name="Google Shape;1320;p24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21" name="Google Shape;1321;p24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22" name="Google Shape;1322;p24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23" name="Google Shape;1323;p24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24" name="Google Shape;1324;p24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25" name="Google Shape;1325;p24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26" name="Google Shape;1326;p24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27" name="Google Shape;1327;p24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28" name="Google Shape;1328;p24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29" name="Google Shape;1329;p24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30" name="Google Shape;1330;p24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31" name="Google Shape;1331;p24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32" name="Google Shape;1332;p24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33" name="Google Shape;1333;p24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34" name="Google Shape;1334;p24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35" name="Google Shape;1335;p24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36" name="Google Shape;1336;p24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pic>
          <p:nvPicPr>
            <p:cNvPr id="1337" name="Google Shape;1337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107050" y="74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8" name="Google Shape;1338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803050" y="-1046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9" name="Google Shape;1339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100400" y="10726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7930330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" name="Google Shape;1341;p2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2" name="Google Shape;1342;p25"/>
          <p:cNvGrpSpPr/>
          <p:nvPr/>
        </p:nvGrpSpPr>
        <p:grpSpPr>
          <a:xfrm>
            <a:off x="-2245778" y="482277"/>
            <a:ext cx="4614211" cy="2301391"/>
            <a:chOff x="-1684333" y="361707"/>
            <a:chExt cx="3460658" cy="1726043"/>
          </a:xfrm>
        </p:grpSpPr>
        <p:grpSp>
          <p:nvGrpSpPr>
            <p:cNvPr id="1343" name="Google Shape;1343;p25"/>
            <p:cNvGrpSpPr/>
            <p:nvPr/>
          </p:nvGrpSpPr>
          <p:grpSpPr>
            <a:xfrm>
              <a:off x="-1684333" y="361707"/>
              <a:ext cx="2907181" cy="1177348"/>
              <a:chOff x="2442775" y="3274750"/>
              <a:chExt cx="1690025" cy="684425"/>
            </a:xfrm>
          </p:grpSpPr>
          <p:sp>
            <p:nvSpPr>
              <p:cNvPr id="1344" name="Google Shape;1344;p25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45" name="Google Shape;1345;p25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46" name="Google Shape;1346;p25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47" name="Google Shape;1347;p25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48" name="Google Shape;1348;p25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49" name="Google Shape;1349;p25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50" name="Google Shape;1350;p25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51" name="Google Shape;1351;p25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52" name="Google Shape;1352;p25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53" name="Google Shape;1353;p25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54" name="Google Shape;1354;p25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55" name="Google Shape;1355;p25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56" name="Google Shape;1356;p25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57" name="Google Shape;1357;p25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58" name="Google Shape;1358;p25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59" name="Google Shape;1359;p25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60" name="Google Shape;1360;p25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61" name="Google Shape;1361;p25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62" name="Google Shape;1362;p25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63" name="Google Shape;1363;p25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64" name="Google Shape;1364;p25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pic>
          <p:nvPicPr>
            <p:cNvPr id="1365" name="Google Shape;1365;p2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98975" y="7765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6" name="Google Shape;1366;p2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367450" y="9104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7" name="Google Shape;1367;p25"/>
          <p:cNvGrpSpPr/>
          <p:nvPr/>
        </p:nvGrpSpPr>
        <p:grpSpPr>
          <a:xfrm>
            <a:off x="9803833" y="4936746"/>
            <a:ext cx="5321616" cy="2371821"/>
            <a:chOff x="7352875" y="3702559"/>
            <a:chExt cx="3991212" cy="1778866"/>
          </a:xfrm>
        </p:grpSpPr>
        <p:grpSp>
          <p:nvGrpSpPr>
            <p:cNvPr id="1368" name="Google Shape;1368;p25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1369" name="Google Shape;1369;p25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70" name="Google Shape;1370;p25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71" name="Google Shape;1371;p25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72" name="Google Shape;1372;p25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73" name="Google Shape;1373;p25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74" name="Google Shape;1374;p25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75" name="Google Shape;1375;p25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76" name="Google Shape;1376;p25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77" name="Google Shape;1377;p25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78" name="Google Shape;1378;p25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79" name="Google Shape;1379;p25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80" name="Google Shape;1380;p25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81" name="Google Shape;1381;p25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82" name="Google Shape;1382;p25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83" name="Google Shape;1383;p25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84" name="Google Shape;1384;p25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85" name="Google Shape;1385;p25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86" name="Google Shape;1386;p25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87" name="Google Shape;1387;p25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88" name="Google Shape;1388;p25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89" name="Google Shape;1389;p25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90" name="Google Shape;1390;p25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91" name="Google Shape;1391;p25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92" name="Google Shape;1392;p25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93" name="Google Shape;1393;p25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94" name="Google Shape;1394;p25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95" name="Google Shape;1395;p25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96" name="Google Shape;1396;p25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97" name="Google Shape;1397;p25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98" name="Google Shape;1398;p25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pic>
          <p:nvPicPr>
            <p:cNvPr id="1399" name="Google Shape;1399;p2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52875" y="42223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0" name="Google Shape;1400;p2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71350" y="43040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0508333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9" name="Google Shape;109;p6"/>
          <p:cNvGrpSpPr/>
          <p:nvPr/>
        </p:nvGrpSpPr>
        <p:grpSpPr>
          <a:xfrm>
            <a:off x="950982" y="-1590343"/>
            <a:ext cx="10956359" cy="12833288"/>
            <a:chOff x="713236" y="-1192757"/>
            <a:chExt cx="8217269" cy="9624966"/>
          </a:xfrm>
        </p:grpSpPr>
        <p:grpSp>
          <p:nvGrpSpPr>
            <p:cNvPr id="110" name="Google Shape;110;p6"/>
            <p:cNvGrpSpPr/>
            <p:nvPr/>
          </p:nvGrpSpPr>
          <p:grpSpPr>
            <a:xfrm rot="5400000" flipH="1">
              <a:off x="-917001" y="6234248"/>
              <a:ext cx="3828199" cy="567724"/>
              <a:chOff x="-1181972" y="3591337"/>
              <a:chExt cx="3497989" cy="518706"/>
            </a:xfrm>
          </p:grpSpPr>
          <p:cxnSp>
            <p:nvCxnSpPr>
              <p:cNvPr id="111" name="Google Shape;111;p6"/>
              <p:cNvCxnSpPr/>
              <p:nvPr/>
            </p:nvCxnSpPr>
            <p:spPr>
              <a:xfrm>
                <a:off x="308728" y="2619343"/>
                <a:ext cx="0" cy="298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6"/>
              <p:cNvCxnSpPr/>
              <p:nvPr/>
            </p:nvCxnSpPr>
            <p:spPr>
              <a:xfrm rot="-5400000">
                <a:off x="1795201" y="3757993"/>
                <a:ext cx="357300" cy="34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" name="Google Shape;113;p6"/>
              <p:cNvSpPr/>
              <p:nvPr/>
            </p:nvSpPr>
            <p:spPr>
              <a:xfrm>
                <a:off x="2122592" y="3591337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4" name="Google Shape;114;p6"/>
            <p:cNvGrpSpPr/>
            <p:nvPr/>
          </p:nvGrpSpPr>
          <p:grpSpPr>
            <a:xfrm>
              <a:off x="6549025" y="-95200"/>
              <a:ext cx="2381480" cy="750487"/>
              <a:chOff x="6549025" y="-95200"/>
              <a:chExt cx="2381480" cy="750487"/>
            </a:xfrm>
          </p:grpSpPr>
          <p:grpSp>
            <p:nvGrpSpPr>
              <p:cNvPr id="115" name="Google Shape;115;p6"/>
              <p:cNvGrpSpPr/>
              <p:nvPr/>
            </p:nvGrpSpPr>
            <p:grpSpPr>
              <a:xfrm rot="-5400000">
                <a:off x="8505189" y="229971"/>
                <a:ext cx="493321" cy="357312"/>
                <a:chOff x="1722354" y="229144"/>
                <a:chExt cx="1748744" cy="1266614"/>
              </a:xfrm>
            </p:grpSpPr>
            <p:sp>
              <p:nvSpPr>
                <p:cNvPr id="116" name="Google Shape;116;p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7" name="Google Shape;117;p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18" name="Google Shape;118;p6"/>
              <p:cNvSpPr/>
              <p:nvPr/>
            </p:nvSpPr>
            <p:spPr>
              <a:xfrm>
                <a:off x="6549025" y="-95200"/>
                <a:ext cx="2381475" cy="429625"/>
              </a:xfrm>
              <a:custGeom>
                <a:avLst/>
                <a:gdLst/>
                <a:ahLst/>
                <a:cxnLst/>
                <a:rect l="l" t="t" r="r" b="b"/>
                <a:pathLst>
                  <a:path w="95259" h="17185" extrusionOk="0">
                    <a:moveTo>
                      <a:pt x="0" y="2455"/>
                    </a:moveTo>
                    <a:lnTo>
                      <a:pt x="14731" y="17185"/>
                    </a:lnTo>
                    <a:lnTo>
                      <a:pt x="65552" y="17185"/>
                    </a:lnTo>
                    <a:lnTo>
                      <a:pt x="72303" y="10434"/>
                    </a:lnTo>
                    <a:lnTo>
                      <a:pt x="95259" y="10434"/>
                    </a:lnTo>
                    <a:lnTo>
                      <a:pt x="95259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19" name="Google Shape;119;p6"/>
            <p:cNvGrpSpPr/>
            <p:nvPr/>
          </p:nvGrpSpPr>
          <p:grpSpPr>
            <a:xfrm rot="5400000">
              <a:off x="6896426" y="-564435"/>
              <a:ext cx="1530153" cy="273510"/>
              <a:chOff x="-6675" y="2881558"/>
              <a:chExt cx="9140700" cy="2059567"/>
            </a:xfrm>
          </p:grpSpPr>
          <p:cxnSp>
            <p:nvCxnSpPr>
              <p:cNvPr id="120" name="Google Shape;120;p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5" name="Google Shape;125;p6"/>
          <p:cNvGrpSpPr/>
          <p:nvPr/>
        </p:nvGrpSpPr>
        <p:grpSpPr>
          <a:xfrm>
            <a:off x="403418" y="1683462"/>
            <a:ext cx="12147003" cy="4751489"/>
            <a:chOff x="302564" y="1262596"/>
            <a:chExt cx="9110252" cy="3563617"/>
          </a:xfrm>
        </p:grpSpPr>
        <p:grpSp>
          <p:nvGrpSpPr>
            <p:cNvPr id="126" name="Google Shape;126;p6"/>
            <p:cNvGrpSpPr/>
            <p:nvPr/>
          </p:nvGrpSpPr>
          <p:grpSpPr>
            <a:xfrm rot="5400000">
              <a:off x="-153827" y="4122544"/>
              <a:ext cx="1160062" cy="247278"/>
              <a:chOff x="8000023" y="2164544"/>
              <a:chExt cx="1160062" cy="247278"/>
            </a:xfrm>
          </p:grpSpPr>
          <p:sp>
            <p:nvSpPr>
              <p:cNvPr id="127" name="Google Shape;127;p6"/>
              <p:cNvSpPr/>
              <p:nvPr/>
            </p:nvSpPr>
            <p:spPr>
              <a:xfrm rot="5400000">
                <a:off x="8215962" y="1948604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 rot="-5400000">
                <a:off x="8708783" y="1960521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9" name="Google Shape;129;p6"/>
            <p:cNvGrpSpPr/>
            <p:nvPr/>
          </p:nvGrpSpPr>
          <p:grpSpPr>
            <a:xfrm>
              <a:off x="8578108" y="1262596"/>
              <a:ext cx="834709" cy="226938"/>
              <a:chOff x="8541258" y="2281496"/>
              <a:chExt cx="834709" cy="226938"/>
            </a:xfrm>
          </p:grpSpPr>
          <p:sp>
            <p:nvSpPr>
              <p:cNvPr id="130" name="Google Shape;130;p6"/>
              <p:cNvSpPr/>
              <p:nvPr/>
            </p:nvSpPr>
            <p:spPr>
              <a:xfrm rot="5400000">
                <a:off x="9116912" y="2249379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 rot="-5400000">
                <a:off x="8917458" y="19052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32" name="Google Shape;132;p6"/>
          <p:cNvGrpSpPr/>
          <p:nvPr/>
        </p:nvGrpSpPr>
        <p:grpSpPr>
          <a:xfrm>
            <a:off x="796250" y="1303564"/>
            <a:ext cx="11631457" cy="5286357"/>
            <a:chOff x="597187" y="977673"/>
            <a:chExt cx="8723593" cy="3964768"/>
          </a:xfrm>
        </p:grpSpPr>
        <p:sp>
          <p:nvSpPr>
            <p:cNvPr id="133" name="Google Shape;133;p6"/>
            <p:cNvSpPr/>
            <p:nvPr/>
          </p:nvSpPr>
          <p:spPr>
            <a:xfrm rot="5400000">
              <a:off x="9080312" y="7772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6"/>
            <p:cNvSpPr/>
            <p:nvPr/>
          </p:nvSpPr>
          <p:spPr>
            <a:xfrm rot="10800000">
              <a:off x="597187" y="45015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5" name="Google Shape;135;p6"/>
          <p:cNvSpPr/>
          <p:nvPr/>
        </p:nvSpPr>
        <p:spPr>
          <a:xfrm rot="-5400000">
            <a:off x="676447" y="843663"/>
            <a:ext cx="304100" cy="26300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32173192"/>
      </p:ext>
    </p:extLst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12455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28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7615093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4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3425496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48300" y="28292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8895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8548300" y="4062133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68895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8548300" y="5247267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68895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967667" y="2829200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37701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967667" y="4062133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37701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967667" y="5247267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37701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857984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857984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857984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8566017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8566017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8566017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5232203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524933" y="2316667"/>
            <a:ext cx="4707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48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524933" y="3661833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8558939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93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85795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45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968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84551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4720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1039243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773584" y="1722200"/>
            <a:ext cx="65476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3693800" y="2077733"/>
            <a:ext cx="4707200" cy="2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3742400" y="2343400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8204336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077241" y="27520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2077241" y="46222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2077241" y="36871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1527074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7191841" y="27625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7191841" y="46327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7191841" y="36976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341600" y="850569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33403992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5166600" y="4833433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7751333" y="4853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2581849" y="48263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4711992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7296741" y="46979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2127259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350286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2376867" y="948933"/>
            <a:ext cx="3857600" cy="12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subTitle" idx="1"/>
          </p:nvPr>
        </p:nvSpPr>
        <p:spPr>
          <a:xfrm>
            <a:off x="2376867" y="2155063"/>
            <a:ext cx="3857600" cy="37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9" name="Google Shape;139;p7"/>
          <p:cNvSpPr>
            <a:spLocks noGrp="1"/>
          </p:cNvSpPr>
          <p:nvPr>
            <p:ph type="pic" idx="2"/>
          </p:nvPr>
        </p:nvSpPr>
        <p:spPr>
          <a:xfrm>
            <a:off x="6336051" y="1098817"/>
            <a:ext cx="3716000" cy="474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40" name="Google Shape;140;p7"/>
          <p:cNvGrpSpPr/>
          <p:nvPr/>
        </p:nvGrpSpPr>
        <p:grpSpPr>
          <a:xfrm>
            <a:off x="346919" y="261103"/>
            <a:ext cx="9399940" cy="6306556"/>
            <a:chOff x="260189" y="195827"/>
            <a:chExt cx="7049955" cy="4729917"/>
          </a:xfrm>
        </p:grpSpPr>
        <p:grpSp>
          <p:nvGrpSpPr>
            <p:cNvPr id="141" name="Google Shape;141;p7"/>
            <p:cNvGrpSpPr/>
            <p:nvPr/>
          </p:nvGrpSpPr>
          <p:grpSpPr>
            <a:xfrm rot="-5400000">
              <a:off x="6786639" y="4402239"/>
              <a:ext cx="177741" cy="869269"/>
              <a:chOff x="8535452" y="1548052"/>
              <a:chExt cx="177741" cy="869269"/>
            </a:xfrm>
          </p:grpSpPr>
          <p:sp>
            <p:nvSpPr>
              <p:cNvPr id="142" name="Google Shape;142;p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4" name="Google Shape;144;p7"/>
            <p:cNvGrpSpPr/>
            <p:nvPr/>
          </p:nvGrpSpPr>
          <p:grpSpPr>
            <a:xfrm rot="10800000">
              <a:off x="260189" y="195827"/>
              <a:ext cx="177741" cy="687344"/>
              <a:chOff x="8535452" y="1335702"/>
              <a:chExt cx="177741" cy="687344"/>
            </a:xfrm>
          </p:grpSpPr>
          <p:sp>
            <p:nvSpPr>
              <p:cNvPr id="145" name="Google Shape;145;p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 rot="10800000">
                <a:off x="8535452" y="13357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47" name="Google Shape;147;p7"/>
          <p:cNvGrpSpPr/>
          <p:nvPr/>
        </p:nvGrpSpPr>
        <p:grpSpPr>
          <a:xfrm>
            <a:off x="-1157265" y="-420600"/>
            <a:ext cx="13465265" cy="6988283"/>
            <a:chOff x="-867949" y="-315450"/>
            <a:chExt cx="10098949" cy="5241212"/>
          </a:xfrm>
        </p:grpSpPr>
        <p:sp>
          <p:nvSpPr>
            <p:cNvPr id="148" name="Google Shape;148;p7"/>
            <p:cNvSpPr/>
            <p:nvPr/>
          </p:nvSpPr>
          <p:spPr>
            <a:xfrm>
              <a:off x="6756300" y="4613375"/>
              <a:ext cx="2474700" cy="312375"/>
            </a:xfrm>
            <a:custGeom>
              <a:avLst/>
              <a:gdLst/>
              <a:ahLst/>
              <a:cxnLst/>
              <a:rect l="l" t="t" r="r" b="b"/>
              <a:pathLst>
                <a:path w="98988" h="12495" extrusionOk="0">
                  <a:moveTo>
                    <a:pt x="0" y="0"/>
                  </a:moveTo>
                  <a:lnTo>
                    <a:pt x="37363" y="0"/>
                  </a:lnTo>
                  <a:lnTo>
                    <a:pt x="49858" y="12495"/>
                  </a:lnTo>
                  <a:lnTo>
                    <a:pt x="98988" y="1249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49" name="Google Shape;149;p7"/>
            <p:cNvGrpSpPr/>
            <p:nvPr/>
          </p:nvGrpSpPr>
          <p:grpSpPr>
            <a:xfrm rot="-5400000" flipH="1">
              <a:off x="8430782" y="4500446"/>
              <a:ext cx="493321" cy="357312"/>
              <a:chOff x="1722354" y="229144"/>
              <a:chExt cx="1748744" cy="1266614"/>
            </a:xfrm>
          </p:grpSpPr>
          <p:sp>
            <p:nvSpPr>
              <p:cNvPr id="150" name="Google Shape;150;p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52" name="Google Shape;152;p7"/>
            <p:cNvSpPr/>
            <p:nvPr/>
          </p:nvSpPr>
          <p:spPr>
            <a:xfrm>
              <a:off x="-174975" y="-315450"/>
              <a:ext cx="1914059" cy="4400511"/>
            </a:xfrm>
            <a:custGeom>
              <a:avLst/>
              <a:gdLst/>
              <a:ahLst/>
              <a:cxnLst/>
              <a:rect l="l" t="t" r="r" b="b"/>
              <a:pathLst>
                <a:path w="55192" h="126889" extrusionOk="0">
                  <a:moveTo>
                    <a:pt x="0" y="126889"/>
                  </a:moveTo>
                  <a:lnTo>
                    <a:pt x="24140" y="102749"/>
                  </a:lnTo>
                  <a:lnTo>
                    <a:pt x="24140" y="42943"/>
                  </a:lnTo>
                  <a:lnTo>
                    <a:pt x="55192" y="25015"/>
                  </a:lnTo>
                  <a:lnTo>
                    <a:pt x="55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53" name="Google Shape;153;p7"/>
            <p:cNvGrpSpPr/>
            <p:nvPr/>
          </p:nvGrpSpPr>
          <p:grpSpPr>
            <a:xfrm rot="10800000">
              <a:off x="662657" y="2962921"/>
              <a:ext cx="493321" cy="357312"/>
              <a:chOff x="1722354" y="229144"/>
              <a:chExt cx="1748744" cy="1266614"/>
            </a:xfrm>
          </p:grpSpPr>
          <p:sp>
            <p:nvSpPr>
              <p:cNvPr id="154" name="Google Shape;154;p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6" name="Google Shape;156;p7"/>
            <p:cNvGrpSpPr/>
            <p:nvPr/>
          </p:nvGrpSpPr>
          <p:grpSpPr>
            <a:xfrm>
              <a:off x="-867949" y="1748040"/>
              <a:ext cx="1530153" cy="273510"/>
              <a:chOff x="-6675" y="2881558"/>
              <a:chExt cx="9140700" cy="2059567"/>
            </a:xfrm>
          </p:grpSpPr>
          <p:cxnSp>
            <p:nvCxnSpPr>
              <p:cNvPr id="157" name="Google Shape;157;p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62" name="Google Shape;162;p7"/>
          <p:cNvGrpSpPr/>
          <p:nvPr/>
        </p:nvGrpSpPr>
        <p:grpSpPr>
          <a:xfrm>
            <a:off x="812617" y="-152085"/>
            <a:ext cx="11084441" cy="6087173"/>
            <a:chOff x="609462" y="-114064"/>
            <a:chExt cx="8313331" cy="4565380"/>
          </a:xfrm>
        </p:grpSpPr>
        <p:sp>
          <p:nvSpPr>
            <p:cNvPr id="163" name="Google Shape;163;p7"/>
            <p:cNvSpPr/>
            <p:nvPr/>
          </p:nvSpPr>
          <p:spPr>
            <a:xfrm rot="10800000">
              <a:off x="8882737" y="40104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7"/>
            <p:cNvSpPr/>
            <p:nvPr/>
          </p:nvSpPr>
          <p:spPr>
            <a:xfrm rot="10800000">
              <a:off x="609462" y="-114064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92699343"/>
      </p:ext>
    </p:extLst>
  </p:cSld>
  <p:clrMapOvr>
    <a:masterClrMapping/>
  </p:clrMapOvr>
  <p:hf sldNum="0"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5230478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5166592" y="46979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8056141" y="42561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2277059" y="5188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4711992" y="45629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7601541" y="41286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822459" y="5052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0762298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763341" y="33594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7763341" y="5257884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7763341" y="43086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7763341" y="26291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7763341" y="36165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7763341" y="45896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1750783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8021979"/>
      </p:ext>
    </p:extLst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908433" y="724600"/>
            <a:ext cx="77380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315433" y="1905633"/>
            <a:ext cx="477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4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315433" y="3228933"/>
            <a:ext cx="59612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333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2746226"/>
      </p:ext>
    </p:extLst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REDIT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465833" y="2161600"/>
            <a:ext cx="9109600" cy="391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1080000" y="2892000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1pPr>
            <a:lvl2pPr marL="1219170" lvl="1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2pPr>
            <a:lvl3pPr marL="1828754" lvl="2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3pPr>
            <a:lvl4pPr marL="2438339" lvl="3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4pPr>
            <a:lvl5pPr marL="3047924" lvl="4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5pPr>
            <a:lvl6pPr marL="3657509" lvl="5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6pPr>
            <a:lvl7pPr marL="4267093" lvl="6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7pPr>
            <a:lvl8pPr marL="4876678" lvl="7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8pPr>
            <a:lvl9pPr marL="5486263" lvl="8" indent="-389457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32785607"/>
      </p:ext>
    </p:extLst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465833" y="1716667"/>
            <a:ext cx="91096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080000" y="1970867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1pPr>
            <a:lvl2pPr marL="1219170" lvl="1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2pPr>
            <a:lvl3pPr marL="1828754" lvl="2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3pPr>
            <a:lvl4pPr marL="2438339" lvl="3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4pPr>
            <a:lvl5pPr marL="3047924" lvl="4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5pPr>
            <a:lvl6pPr marL="3657509" lvl="5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6pPr>
            <a:lvl7pPr marL="4267093" lvl="6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7pPr>
            <a:lvl8pPr marL="4876678" lvl="7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8pPr>
            <a:lvl9pPr marL="5486263" lvl="8" indent="-372524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4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1663371"/>
      </p:ext>
    </p:extLst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7518877"/>
      </p:ext>
    </p:extLst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400239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99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25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Google Shape;167;p8"/>
          <p:cNvGrpSpPr/>
          <p:nvPr/>
        </p:nvGrpSpPr>
        <p:grpSpPr>
          <a:xfrm rot="10800000">
            <a:off x="9860175" y="5448807"/>
            <a:ext cx="6388892" cy="1231763"/>
            <a:chOff x="-78438" y="3775205"/>
            <a:chExt cx="4791669" cy="923822"/>
          </a:xfrm>
        </p:grpSpPr>
        <p:cxnSp>
          <p:nvCxnSpPr>
            <p:cNvPr id="168" name="Google Shape;168;p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0" name="Google Shape;170;p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702776" y="4533749"/>
            <a:ext cx="11126091" cy="1658340"/>
            <a:chOff x="527082" y="3400311"/>
            <a:chExt cx="8344568" cy="1243755"/>
          </a:xfrm>
        </p:grpSpPr>
        <p:sp>
          <p:nvSpPr>
            <p:cNvPr id="172" name="Google Shape;172;p8"/>
            <p:cNvSpPr/>
            <p:nvPr/>
          </p:nvSpPr>
          <p:spPr>
            <a:xfrm flipH="1">
              <a:off x="527082" y="34003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8"/>
            <p:cNvSpPr/>
            <p:nvPr/>
          </p:nvSpPr>
          <p:spPr>
            <a:xfrm rot="5400000" flipH="1">
              <a:off x="8631182" y="440359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-4201951" y="-4544137"/>
            <a:ext cx="15775555" cy="12086944"/>
            <a:chOff x="-3151463" y="-3408103"/>
            <a:chExt cx="11831666" cy="9065208"/>
          </a:xfrm>
        </p:grpSpPr>
        <p:grpSp>
          <p:nvGrpSpPr>
            <p:cNvPr id="175" name="Google Shape;175;p8"/>
            <p:cNvGrpSpPr/>
            <p:nvPr/>
          </p:nvGrpSpPr>
          <p:grpSpPr>
            <a:xfrm rot="10800000" flipH="1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76" name="Google Shape;176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8" name="Google Shape;178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9" name="Google Shape;179;p8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180" name="Google Shape;180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2" name="Google Shape;182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3" name="Google Shape;183;p8"/>
            <p:cNvGrpSpPr/>
            <p:nvPr/>
          </p:nvGrpSpPr>
          <p:grpSpPr>
            <a:xfrm rot="-5400000" flipH="1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184" name="Google Shape;184;p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4" name="Google Shape;194;p8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95" name="Google Shape;195;p8"/>
          <p:cNvGrpSpPr/>
          <p:nvPr/>
        </p:nvGrpSpPr>
        <p:grpSpPr>
          <a:xfrm>
            <a:off x="729461" y="1299167"/>
            <a:ext cx="12325931" cy="5131180"/>
            <a:chOff x="547096" y="974375"/>
            <a:chExt cx="9244448" cy="3848385"/>
          </a:xfrm>
        </p:grpSpPr>
        <p:grpSp>
          <p:nvGrpSpPr>
            <p:cNvPr id="196" name="Google Shape;196;p8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197" name="Google Shape;197;p8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198" name="Google Shape;198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200" name="Google Shape;200;p8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201" name="Google Shape;201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203" name="Google Shape;203;p8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204" name="Google Shape;204;p8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8943666"/>
      </p:ext>
    </p:extLst>
  </p:cSld>
  <p:clrMapOvr>
    <a:masterClrMapping/>
  </p:clrMapOvr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9794767" y="173933"/>
            <a:ext cx="6518800" cy="6518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0" name="Google Shape;10;p2"/>
          <p:cNvGrpSpPr/>
          <p:nvPr/>
        </p:nvGrpSpPr>
        <p:grpSpPr>
          <a:xfrm>
            <a:off x="969900" y="-65699"/>
            <a:ext cx="10271200" cy="6991100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449500" y="2226951"/>
            <a:ext cx="7863200" cy="18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67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449500" y="3996651"/>
            <a:ext cx="78632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6123167"/>
      </p:ext>
    </p:extLst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8578300" y="0"/>
            <a:ext cx="6858000" cy="685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8" name="Google Shape;18;p3"/>
          <p:cNvGrpSpPr/>
          <p:nvPr/>
        </p:nvGrpSpPr>
        <p:grpSpPr>
          <a:xfrm>
            <a:off x="950967" y="-83400"/>
            <a:ext cx="10290400" cy="69468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621967" y="2636200"/>
            <a:ext cx="67568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711400"/>
            <a:ext cx="1099200" cy="940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621967" y="3641000"/>
            <a:ext cx="6756800" cy="5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32173526"/>
      </p:ext>
    </p:extLst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10987533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7" name="Google Shape;27;p4"/>
          <p:cNvGrpSpPr/>
          <p:nvPr/>
        </p:nvGrpSpPr>
        <p:grpSpPr>
          <a:xfrm>
            <a:off x="-25400" y="310400"/>
            <a:ext cx="11907000" cy="6703200"/>
            <a:chOff x="-19050" y="232800"/>
            <a:chExt cx="8930250" cy="5027400"/>
          </a:xfrm>
        </p:grpSpPr>
        <p:sp>
          <p:nvSpPr>
            <p:cNvPr id="28" name="Google Shape;28;p4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29" name="Google Shape;29;p4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4"/>
            <p:cNvCxnSpPr/>
            <p:nvPr/>
          </p:nvCxnSpPr>
          <p:spPr>
            <a:xfrm>
              <a:off x="8911200" y="4917300"/>
              <a:ext cx="0" cy="342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43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1176230"/>
      </p:ext>
    </p:extLst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10987533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5" name="Google Shape;35;p5"/>
          <p:cNvGrpSpPr/>
          <p:nvPr/>
        </p:nvGrpSpPr>
        <p:grpSpPr>
          <a:xfrm>
            <a:off x="-102800" y="310400"/>
            <a:ext cx="11984400" cy="6619067"/>
            <a:chOff x="-77100" y="232800"/>
            <a:chExt cx="8988300" cy="4964300"/>
          </a:xfrm>
        </p:grpSpPr>
        <p:sp>
          <p:nvSpPr>
            <p:cNvPr id="36" name="Google Shape;36;p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37" name="Google Shape;37;p5"/>
            <p:cNvCxnSpPr/>
            <p:nvPr/>
          </p:nvCxnSpPr>
          <p:spPr>
            <a:xfrm rot="10800000">
              <a:off x="-771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5"/>
            <p:cNvCxnSpPr/>
            <p:nvPr/>
          </p:nvCxnSpPr>
          <p:spPr>
            <a:xfrm rot="10800000">
              <a:off x="8911200" y="4890500"/>
              <a:ext cx="0" cy="306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6201691" y="2315404"/>
            <a:ext cx="5030400" cy="36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960000" y="2315404"/>
            <a:ext cx="5030400" cy="36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733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733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733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733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733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733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733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960000" y="1935000"/>
            <a:ext cx="5030400" cy="4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6201691" y="1935000"/>
            <a:ext cx="5030400" cy="4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010452"/>
      </p:ext>
    </p:extLst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10987533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6" name="Google Shape;46;p6"/>
          <p:cNvGrpSpPr/>
          <p:nvPr/>
        </p:nvGrpSpPr>
        <p:grpSpPr>
          <a:xfrm>
            <a:off x="309600" y="-65867"/>
            <a:ext cx="11572000" cy="7001067"/>
            <a:chOff x="232200" y="-49400"/>
            <a:chExt cx="8679000" cy="5250800"/>
          </a:xfrm>
        </p:grpSpPr>
        <p:grpSp>
          <p:nvGrpSpPr>
            <p:cNvPr id="47" name="Google Shape;47;p6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sp>
            <p:nvSpPr>
              <p:cNvPr id="48" name="Google Shape;48;p6"/>
              <p:cNvSpPr/>
              <p:nvPr/>
            </p:nvSpPr>
            <p:spPr>
              <a:xfrm>
                <a:off x="232200" y="232800"/>
                <a:ext cx="8679000" cy="4684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cxnSp>
            <p:nvCxnSpPr>
              <p:cNvPr id="49" name="Google Shape;49;p6"/>
              <p:cNvCxnSpPr/>
              <p:nvPr/>
            </p:nvCxnSpPr>
            <p:spPr>
              <a:xfrm rot="10800000">
                <a:off x="8911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6"/>
              <p:cNvCxnSpPr/>
              <p:nvPr/>
            </p:nvCxnSpPr>
            <p:spPr>
              <a:xfrm rot="10800000">
                <a:off x="232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1" name="Google Shape;51;p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3315509"/>
      </p:ext>
    </p:extLst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10987533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55" name="Google Shape;55;p7"/>
          <p:cNvGrpSpPr/>
          <p:nvPr/>
        </p:nvGrpSpPr>
        <p:grpSpPr>
          <a:xfrm>
            <a:off x="-25400" y="-21333"/>
            <a:ext cx="11907000" cy="6577733"/>
            <a:chOff x="-19050" y="-16000"/>
            <a:chExt cx="8930250" cy="4933300"/>
          </a:xfrm>
        </p:grpSpPr>
        <p:sp>
          <p:nvSpPr>
            <p:cNvPr id="56" name="Google Shape;56;p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57" name="Google Shape;57;p7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7"/>
            <p:cNvCxnSpPr/>
            <p:nvPr/>
          </p:nvCxnSpPr>
          <p:spPr>
            <a:xfrm rot="10800000">
              <a:off x="8911200" y="-16000"/>
              <a:ext cx="0" cy="258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960000" y="597400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ubTitle" idx="1"/>
          </p:nvPr>
        </p:nvSpPr>
        <p:spPr>
          <a:xfrm>
            <a:off x="2311500" y="1814700"/>
            <a:ext cx="8773600" cy="38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1680309"/>
      </p:ext>
    </p:extLst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2676500" y="3702533"/>
            <a:ext cx="6858000" cy="685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63" name="Google Shape;63;p8"/>
          <p:cNvGrpSpPr/>
          <p:nvPr/>
        </p:nvGrpSpPr>
        <p:grpSpPr>
          <a:xfrm>
            <a:off x="-33" y="711401"/>
            <a:ext cx="12361300" cy="5433367"/>
            <a:chOff x="-25" y="533550"/>
            <a:chExt cx="9270975" cy="4075025"/>
          </a:xfrm>
        </p:grpSpPr>
        <p:sp>
          <p:nvSpPr>
            <p:cNvPr id="64" name="Google Shape;64;p8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endParaRPr>
            </a:p>
          </p:txBody>
        </p:sp>
        <p:cxnSp>
          <p:nvCxnSpPr>
            <p:cNvPr id="65" name="Google Shape;65;p8"/>
            <p:cNvCxnSpPr/>
            <p:nvPr/>
          </p:nvCxnSpPr>
          <p:spPr>
            <a:xfrm rot="10800000">
              <a:off x="8430950" y="533550"/>
              <a:ext cx="840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8"/>
            <p:cNvCxnSpPr/>
            <p:nvPr/>
          </p:nvCxnSpPr>
          <p:spPr>
            <a:xfrm rot="10800000">
              <a:off x="-25" y="4608575"/>
              <a:ext cx="740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2192600" y="2311200"/>
            <a:ext cx="7806800" cy="10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7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61379596"/>
      </p:ext>
    </p:extLst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3484600" y="-168033"/>
            <a:ext cx="7202800" cy="7202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70" name="Google Shape;70;p9"/>
          <p:cNvGrpSpPr/>
          <p:nvPr/>
        </p:nvGrpSpPr>
        <p:grpSpPr>
          <a:xfrm>
            <a:off x="969900" y="-65699"/>
            <a:ext cx="10271200" cy="6991100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4662467" y="1362351"/>
            <a:ext cx="5726400" cy="27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4662467" y="4156051"/>
            <a:ext cx="5726400" cy="13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26863379"/>
      </p:ext>
    </p:extLst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>
            <a:off x="960000" y="5393567"/>
            <a:ext cx="10281200" cy="751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8121663"/>
      </p:ext>
    </p:extLst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4563967" y="0"/>
            <a:ext cx="6858000" cy="685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81" name="Google Shape;81;p11"/>
          <p:cNvGrpSpPr/>
          <p:nvPr/>
        </p:nvGrpSpPr>
        <p:grpSpPr>
          <a:xfrm>
            <a:off x="969900" y="-510200"/>
            <a:ext cx="10271200" cy="7876400"/>
            <a:chOff x="727425" y="-382650"/>
            <a:chExt cx="7703400" cy="5907300"/>
          </a:xfrm>
        </p:grpSpPr>
        <p:sp>
          <p:nvSpPr>
            <p:cNvPr id="82" name="Google Shape;82;p11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83" name="Google Shape;83;p11"/>
            <p:cNvCxnSpPr/>
            <p:nvPr/>
          </p:nvCxnSpPr>
          <p:spPr>
            <a:xfrm>
              <a:off x="727425" y="4608450"/>
              <a:ext cx="0" cy="916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11"/>
            <p:cNvCxnSpPr/>
            <p:nvPr/>
          </p:nvCxnSpPr>
          <p:spPr>
            <a:xfrm>
              <a:off x="8430775" y="-382650"/>
              <a:ext cx="0" cy="916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5" name="Google Shape;85;p11"/>
          <p:cNvSpPr txBox="1">
            <a:spLocks noGrp="1"/>
          </p:cNvSpPr>
          <p:nvPr>
            <p:ph type="title" hasCustomPrompt="1"/>
          </p:nvPr>
        </p:nvSpPr>
        <p:spPr>
          <a:xfrm>
            <a:off x="3470733" y="2474817"/>
            <a:ext cx="7770400" cy="1366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533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86" name="Google Shape;86;p11"/>
          <p:cNvSpPr txBox="1">
            <a:spLocks noGrp="1"/>
          </p:cNvSpPr>
          <p:nvPr>
            <p:ph type="subTitle" idx="1"/>
          </p:nvPr>
        </p:nvSpPr>
        <p:spPr>
          <a:xfrm>
            <a:off x="3470733" y="3840784"/>
            <a:ext cx="7770400" cy="5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566903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2847400" y="2476467"/>
            <a:ext cx="6497200" cy="1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8" name="Google Shape;208;p9"/>
          <p:cNvSpPr txBox="1">
            <a:spLocks noGrp="1"/>
          </p:cNvSpPr>
          <p:nvPr>
            <p:ph type="subTitle" idx="1"/>
          </p:nvPr>
        </p:nvSpPr>
        <p:spPr>
          <a:xfrm>
            <a:off x="2847400" y="4142633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2133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2133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2133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2133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2133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2133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2133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2133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12448949" y="951348"/>
            <a:ext cx="53408" cy="58784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0" name="Google Shape;210;p9"/>
          <p:cNvGrpSpPr/>
          <p:nvPr/>
        </p:nvGrpSpPr>
        <p:grpSpPr>
          <a:xfrm>
            <a:off x="-3676567" y="-3701440"/>
            <a:ext cx="16178933" cy="12590547"/>
            <a:chOff x="-2757425" y="-2776080"/>
            <a:chExt cx="12134200" cy="9442910"/>
          </a:xfrm>
        </p:grpSpPr>
        <p:grpSp>
          <p:nvGrpSpPr>
            <p:cNvPr id="211" name="Google Shape;211;p9"/>
            <p:cNvGrpSpPr/>
            <p:nvPr/>
          </p:nvGrpSpPr>
          <p:grpSpPr>
            <a:xfrm rot="-5400000" flipH="1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212" name="Google Shape;212;p9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9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4" name="Google Shape;214;p9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5" name="Google Shape;215;p9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216" name="Google Shape;216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8" name="Google Shape;218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9" name="Google Shape;219;p9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220" name="Google Shape;220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2" name="Google Shape;222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3" name="Google Shape;223;p9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224" name="Google Shape;224;p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4" name="Google Shape;234;p9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35" name="Google Shape;235;p9"/>
          <p:cNvGrpSpPr/>
          <p:nvPr/>
        </p:nvGrpSpPr>
        <p:grpSpPr>
          <a:xfrm>
            <a:off x="-210033" y="2246097"/>
            <a:ext cx="11585407" cy="587840"/>
            <a:chOff x="-157525" y="1684573"/>
            <a:chExt cx="8689055" cy="440880"/>
          </a:xfrm>
        </p:grpSpPr>
        <p:sp>
          <p:nvSpPr>
            <p:cNvPr id="236" name="Google Shape;236;p9"/>
            <p:cNvSpPr/>
            <p:nvPr/>
          </p:nvSpPr>
          <p:spPr>
            <a:xfrm>
              <a:off x="8491475" y="1684573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9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-467768" y="865995"/>
            <a:ext cx="12373840" cy="6894564"/>
            <a:chOff x="-350826" y="649496"/>
            <a:chExt cx="9280380" cy="5170923"/>
          </a:xfrm>
        </p:grpSpPr>
        <p:grpSp>
          <p:nvGrpSpPr>
            <p:cNvPr id="239" name="Google Shape;239;p9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240" name="Google Shape;240;p9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4" name="Google Shape;244;p9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8165823"/>
      </p:ext>
    </p:extLst>
  </p:cSld>
  <p:clrMapOvr>
    <a:masterClrMapping/>
  </p:clrMapOvr>
  <p:hf sldNum="0"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609380"/>
      </p:ext>
    </p:extLst>
  </p:cSld>
  <p:clrMapOvr>
    <a:masterClrMapping/>
  </p:clrMapOvr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1255900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90" name="Google Shape;90;p13"/>
          <p:cNvGrpSpPr/>
          <p:nvPr/>
        </p:nvGrpSpPr>
        <p:grpSpPr>
          <a:xfrm>
            <a:off x="-25400" y="310400"/>
            <a:ext cx="12252200" cy="6246000"/>
            <a:chOff x="-19050" y="232800"/>
            <a:chExt cx="9189150" cy="4684500"/>
          </a:xfrm>
        </p:grpSpPr>
        <p:sp>
          <p:nvSpPr>
            <p:cNvPr id="91" name="Google Shape;91;p1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92" name="Google Shape;92;p13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13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884267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1051567" y="2807833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"/>
          </p:nvPr>
        </p:nvSpPr>
        <p:spPr>
          <a:xfrm>
            <a:off x="1051567" y="5030069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3"/>
          </p:nvPr>
        </p:nvSpPr>
        <p:spPr>
          <a:xfrm>
            <a:off x="4558000" y="5030069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4"/>
          </p:nvPr>
        </p:nvSpPr>
        <p:spPr>
          <a:xfrm>
            <a:off x="4558000" y="2807833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5" hasCustomPrompt="1"/>
          </p:nvPr>
        </p:nvSpPr>
        <p:spPr>
          <a:xfrm>
            <a:off x="1226100" y="1759533"/>
            <a:ext cx="487600" cy="48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4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6" hasCustomPrompt="1"/>
          </p:nvPr>
        </p:nvSpPr>
        <p:spPr>
          <a:xfrm>
            <a:off x="4678733" y="3970100"/>
            <a:ext cx="487600" cy="48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4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7" hasCustomPrompt="1"/>
          </p:nvPr>
        </p:nvSpPr>
        <p:spPr>
          <a:xfrm>
            <a:off x="1226100" y="3970100"/>
            <a:ext cx="487600" cy="48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4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8" hasCustomPrompt="1"/>
          </p:nvPr>
        </p:nvSpPr>
        <p:spPr>
          <a:xfrm>
            <a:off x="4704367" y="1759533"/>
            <a:ext cx="487600" cy="48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4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9"/>
          </p:nvPr>
        </p:nvSpPr>
        <p:spPr>
          <a:xfrm>
            <a:off x="8064433" y="5030069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3"/>
          </p:nvPr>
        </p:nvSpPr>
        <p:spPr>
          <a:xfrm>
            <a:off x="8064433" y="2807833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82633" y="3970100"/>
            <a:ext cx="487600" cy="48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4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82633" y="1759533"/>
            <a:ext cx="487600" cy="48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4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6"/>
          </p:nvPr>
        </p:nvSpPr>
        <p:spPr>
          <a:xfrm>
            <a:off x="1051567" y="2465033"/>
            <a:ext cx="30740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7"/>
          </p:nvPr>
        </p:nvSpPr>
        <p:spPr>
          <a:xfrm>
            <a:off x="1051567" y="4670697"/>
            <a:ext cx="30740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8"/>
          </p:nvPr>
        </p:nvSpPr>
        <p:spPr>
          <a:xfrm>
            <a:off x="4558000" y="4670697"/>
            <a:ext cx="30740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9"/>
          </p:nvPr>
        </p:nvSpPr>
        <p:spPr>
          <a:xfrm>
            <a:off x="4558000" y="2465033"/>
            <a:ext cx="30740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20"/>
          </p:nvPr>
        </p:nvSpPr>
        <p:spPr>
          <a:xfrm>
            <a:off x="8064433" y="4670697"/>
            <a:ext cx="30740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21"/>
          </p:nvPr>
        </p:nvSpPr>
        <p:spPr>
          <a:xfrm>
            <a:off x="8064433" y="2465033"/>
            <a:ext cx="30740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9260695"/>
      </p:ext>
    </p:extLst>
  </p:cSld>
  <p:clrMapOvr>
    <a:masterClrMapping/>
  </p:clrMapOvr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-2834067" y="4024833"/>
            <a:ext cx="5657600" cy="5657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15" name="Google Shape;115;p14"/>
          <p:cNvGrpSpPr/>
          <p:nvPr/>
        </p:nvGrpSpPr>
        <p:grpSpPr>
          <a:xfrm>
            <a:off x="969900" y="-39000"/>
            <a:ext cx="11400733" cy="6183767"/>
            <a:chOff x="727425" y="-29250"/>
            <a:chExt cx="8550550" cy="4637825"/>
          </a:xfrm>
        </p:grpSpPr>
        <p:sp>
          <p:nvSpPr>
            <p:cNvPr id="116" name="Google Shape;116;p14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17" name="Google Shape;117;p14"/>
            <p:cNvCxnSpPr/>
            <p:nvPr/>
          </p:nvCxnSpPr>
          <p:spPr>
            <a:xfrm rot="10800000">
              <a:off x="727425" y="-29250"/>
              <a:ext cx="0" cy="562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8430775" y="4608575"/>
              <a:ext cx="847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9" name="Google Shape;119;p14"/>
          <p:cNvSpPr txBox="1">
            <a:spLocks noGrp="1"/>
          </p:cNvSpPr>
          <p:nvPr>
            <p:ph type="title"/>
          </p:nvPr>
        </p:nvSpPr>
        <p:spPr>
          <a:xfrm>
            <a:off x="2949500" y="3286200"/>
            <a:ext cx="78852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subTitle" idx="1"/>
          </p:nvPr>
        </p:nvSpPr>
        <p:spPr>
          <a:xfrm>
            <a:off x="2949500" y="1117800"/>
            <a:ext cx="7885200" cy="21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213509"/>
      </p:ext>
    </p:extLst>
  </p:cSld>
  <p:clrMapOvr>
    <a:masterClrMapping/>
  </p:clrMapOvr>
  <p:hf sldNum="0"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>
            <a:off x="4737133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23" name="Google Shape;123;p15"/>
          <p:cNvGrpSpPr/>
          <p:nvPr/>
        </p:nvGrpSpPr>
        <p:grpSpPr>
          <a:xfrm>
            <a:off x="-67299" y="310400"/>
            <a:ext cx="11948900" cy="6246000"/>
            <a:chOff x="-50475" y="232800"/>
            <a:chExt cx="8961675" cy="4684500"/>
          </a:xfrm>
        </p:grpSpPr>
        <p:sp>
          <p:nvSpPr>
            <p:cNvPr id="124" name="Google Shape;124;p1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25" name="Google Shape;125;p15"/>
            <p:cNvCxnSpPr/>
            <p:nvPr/>
          </p:nvCxnSpPr>
          <p:spPr>
            <a:xfrm rot="10800000">
              <a:off x="-50475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6" name="Google Shape;126;p15"/>
          <p:cNvSpPr txBox="1">
            <a:spLocks noGrp="1"/>
          </p:cNvSpPr>
          <p:nvPr>
            <p:ph type="title"/>
          </p:nvPr>
        </p:nvSpPr>
        <p:spPr>
          <a:xfrm>
            <a:off x="960000" y="1605200"/>
            <a:ext cx="4264400" cy="20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subTitle" idx="1"/>
          </p:nvPr>
        </p:nvSpPr>
        <p:spPr>
          <a:xfrm>
            <a:off x="960000" y="3608083"/>
            <a:ext cx="4264400" cy="19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8" name="Google Shape;128;p15"/>
          <p:cNvSpPr>
            <a:spLocks noGrp="1"/>
          </p:cNvSpPr>
          <p:nvPr>
            <p:ph type="pic" idx="2"/>
          </p:nvPr>
        </p:nvSpPr>
        <p:spPr>
          <a:xfrm>
            <a:off x="5992067" y="0"/>
            <a:ext cx="6200000" cy="6858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75706059"/>
      </p:ext>
    </p:extLst>
  </p:cSld>
  <p:clrMapOvr>
    <a:masterClrMapping/>
  </p:clrMapOvr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-1230667" y="-1260700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31" name="Google Shape;131;p16"/>
          <p:cNvGrpSpPr/>
          <p:nvPr/>
        </p:nvGrpSpPr>
        <p:grpSpPr>
          <a:xfrm>
            <a:off x="-25399" y="310400"/>
            <a:ext cx="12235033" cy="6246000"/>
            <a:chOff x="-19050" y="232800"/>
            <a:chExt cx="9176275" cy="4684500"/>
          </a:xfrm>
        </p:grpSpPr>
        <p:sp>
          <p:nvSpPr>
            <p:cNvPr id="132" name="Google Shape;132;p1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33" name="Google Shape;133;p16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6"/>
            <p:cNvCxnSpPr/>
            <p:nvPr/>
          </p:nvCxnSpPr>
          <p:spPr>
            <a:xfrm>
              <a:off x="8917525" y="4917300"/>
              <a:ext cx="239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1171833" y="2044167"/>
            <a:ext cx="4033200" cy="8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71833" y="2900400"/>
            <a:ext cx="4033200" cy="1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6171845"/>
      </p:ext>
    </p:extLst>
  </p:cSld>
  <p:clrMapOvr>
    <a:masterClrMapping/>
  </p:clrMapOvr>
  <p:hf sldNum="0"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>
            <a:off x="10987533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39" name="Google Shape;139;p17"/>
          <p:cNvGrpSpPr/>
          <p:nvPr/>
        </p:nvGrpSpPr>
        <p:grpSpPr>
          <a:xfrm>
            <a:off x="309600" y="310401"/>
            <a:ext cx="11917200" cy="6577167"/>
            <a:chOff x="232200" y="232800"/>
            <a:chExt cx="8937900" cy="4932875"/>
          </a:xfrm>
        </p:grpSpPr>
        <p:sp>
          <p:nvSpPr>
            <p:cNvPr id="140" name="Google Shape;140;p1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41" name="Google Shape;141;p17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17"/>
            <p:cNvCxnSpPr/>
            <p:nvPr/>
          </p:nvCxnSpPr>
          <p:spPr>
            <a:xfrm>
              <a:off x="233525" y="4913075"/>
              <a:ext cx="0" cy="252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3" name="Google Shape;143;p17"/>
          <p:cNvSpPr txBox="1">
            <a:spLocks noGrp="1"/>
          </p:cNvSpPr>
          <p:nvPr>
            <p:ph type="title"/>
          </p:nvPr>
        </p:nvSpPr>
        <p:spPr>
          <a:xfrm>
            <a:off x="963168" y="593367"/>
            <a:ext cx="1027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subTitle" idx="1"/>
          </p:nvPr>
        </p:nvSpPr>
        <p:spPr>
          <a:xfrm>
            <a:off x="951000" y="1356967"/>
            <a:ext cx="10290000" cy="11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39976660"/>
      </p:ext>
    </p:extLst>
  </p:cSld>
  <p:clrMapOvr>
    <a:masterClrMapping/>
  </p:clrMapOvr>
  <p:hf sldNum="0"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9425967" y="4376967"/>
            <a:ext cx="4935600" cy="4935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47" name="Google Shape;147;p18"/>
          <p:cNvGrpSpPr/>
          <p:nvPr/>
        </p:nvGrpSpPr>
        <p:grpSpPr>
          <a:xfrm>
            <a:off x="-25400" y="310400"/>
            <a:ext cx="11907000" cy="6823000"/>
            <a:chOff x="-19050" y="232800"/>
            <a:chExt cx="8930250" cy="5117250"/>
          </a:xfrm>
        </p:grpSpPr>
        <p:sp>
          <p:nvSpPr>
            <p:cNvPr id="148" name="Google Shape;148;p1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49" name="Google Shape;149;p18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8"/>
            <p:cNvCxnSpPr/>
            <p:nvPr/>
          </p:nvCxnSpPr>
          <p:spPr>
            <a:xfrm rot="10800000">
              <a:off x="8911200" y="4917150"/>
              <a:ext cx="0" cy="432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963101" y="593367"/>
            <a:ext cx="1027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ubTitle" idx="1"/>
          </p:nvPr>
        </p:nvSpPr>
        <p:spPr>
          <a:xfrm>
            <a:off x="950900" y="1895367"/>
            <a:ext cx="7927200" cy="34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1232144"/>
      </p:ext>
    </p:extLst>
  </p:cSld>
  <p:clrMapOvr>
    <a:masterClrMapping/>
  </p:clrMapOvr>
  <p:hf sldNum="0"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10987533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55" name="Google Shape;155;p19"/>
          <p:cNvGrpSpPr/>
          <p:nvPr/>
        </p:nvGrpSpPr>
        <p:grpSpPr>
          <a:xfrm>
            <a:off x="309600" y="310400"/>
            <a:ext cx="11984400" cy="6666800"/>
            <a:chOff x="232200" y="232800"/>
            <a:chExt cx="8988300" cy="5000100"/>
          </a:xfrm>
        </p:grpSpPr>
        <p:sp>
          <p:nvSpPr>
            <p:cNvPr id="156" name="Google Shape;156;p1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57" name="Google Shape;157;p19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19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ubTitle" idx="1"/>
          </p:nvPr>
        </p:nvSpPr>
        <p:spPr>
          <a:xfrm>
            <a:off x="1303735" y="3352300"/>
            <a:ext cx="2990000" cy="13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2"/>
          </p:nvPr>
        </p:nvSpPr>
        <p:spPr>
          <a:xfrm>
            <a:off x="4600997" y="3352300"/>
            <a:ext cx="2990000" cy="13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subTitle" idx="3"/>
          </p:nvPr>
        </p:nvSpPr>
        <p:spPr>
          <a:xfrm>
            <a:off x="7898264" y="3352300"/>
            <a:ext cx="2990000" cy="13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subTitle" idx="4"/>
          </p:nvPr>
        </p:nvSpPr>
        <p:spPr>
          <a:xfrm>
            <a:off x="1303737" y="3047500"/>
            <a:ext cx="29900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5"/>
          </p:nvPr>
        </p:nvSpPr>
        <p:spPr>
          <a:xfrm>
            <a:off x="4600996" y="3047500"/>
            <a:ext cx="29900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6"/>
          </p:nvPr>
        </p:nvSpPr>
        <p:spPr>
          <a:xfrm>
            <a:off x="7898263" y="3047500"/>
            <a:ext cx="29900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7755816"/>
      </p:ext>
    </p:extLst>
  </p:cSld>
  <p:clrMapOvr>
    <a:masterClrMapping/>
  </p:clrMapOvr>
  <p:hf sldNum="0"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10855967" y="-1182100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68" name="Google Shape;168;p20"/>
          <p:cNvGrpSpPr/>
          <p:nvPr/>
        </p:nvGrpSpPr>
        <p:grpSpPr>
          <a:xfrm>
            <a:off x="-967" y="1955901"/>
            <a:ext cx="1253200" cy="3102500"/>
            <a:chOff x="-725" y="1466925"/>
            <a:chExt cx="939900" cy="2326875"/>
          </a:xfrm>
        </p:grpSpPr>
        <p:cxnSp>
          <p:nvCxnSpPr>
            <p:cNvPr id="169" name="Google Shape;169;p20"/>
            <p:cNvCxnSpPr/>
            <p:nvPr/>
          </p:nvCxnSpPr>
          <p:spPr>
            <a:xfrm>
              <a:off x="-725" y="1466925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20"/>
            <p:cNvCxnSpPr/>
            <p:nvPr/>
          </p:nvCxnSpPr>
          <p:spPr>
            <a:xfrm>
              <a:off x="-725" y="2668450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20"/>
            <p:cNvCxnSpPr/>
            <p:nvPr/>
          </p:nvCxnSpPr>
          <p:spPr>
            <a:xfrm>
              <a:off x="-725" y="3793800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2" name="Google Shape;172;p20"/>
          <p:cNvGrpSpPr/>
          <p:nvPr/>
        </p:nvGrpSpPr>
        <p:grpSpPr>
          <a:xfrm>
            <a:off x="309600" y="310400"/>
            <a:ext cx="11984400" cy="6666800"/>
            <a:chOff x="232200" y="232800"/>
            <a:chExt cx="8988300" cy="5000100"/>
          </a:xfrm>
        </p:grpSpPr>
        <p:sp>
          <p:nvSpPr>
            <p:cNvPr id="173" name="Google Shape;173;p20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74" name="Google Shape;174;p20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20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1"/>
          </p:nvPr>
        </p:nvSpPr>
        <p:spPr>
          <a:xfrm>
            <a:off x="2308067" y="2187427"/>
            <a:ext cx="8817600" cy="7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subTitle" idx="2"/>
          </p:nvPr>
        </p:nvSpPr>
        <p:spPr>
          <a:xfrm>
            <a:off x="2308067" y="3733813"/>
            <a:ext cx="88176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ubTitle" idx="3"/>
          </p:nvPr>
        </p:nvSpPr>
        <p:spPr>
          <a:xfrm>
            <a:off x="2308067" y="5276600"/>
            <a:ext cx="88176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subTitle" idx="4"/>
          </p:nvPr>
        </p:nvSpPr>
        <p:spPr>
          <a:xfrm>
            <a:off x="2308067" y="1655033"/>
            <a:ext cx="8817600" cy="7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5"/>
          </p:nvPr>
        </p:nvSpPr>
        <p:spPr>
          <a:xfrm>
            <a:off x="2308067" y="3193867"/>
            <a:ext cx="8817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6"/>
          </p:nvPr>
        </p:nvSpPr>
        <p:spPr>
          <a:xfrm>
            <a:off x="2308067" y="4729101"/>
            <a:ext cx="8817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10923250"/>
      </p:ext>
    </p:extLst>
  </p:cSld>
  <p:clrMapOvr>
    <a:masterClrMapping/>
  </p:clrMapOvr>
  <p:hf sldNum="0" hdr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10987533" y="-12353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85" name="Google Shape;185;p21"/>
          <p:cNvGrpSpPr/>
          <p:nvPr/>
        </p:nvGrpSpPr>
        <p:grpSpPr>
          <a:xfrm>
            <a:off x="309600" y="-80133"/>
            <a:ext cx="12093600" cy="6636533"/>
            <a:chOff x="232200" y="-60100"/>
            <a:chExt cx="9070200" cy="4977400"/>
          </a:xfrm>
        </p:grpSpPr>
        <p:sp>
          <p:nvSpPr>
            <p:cNvPr id="186" name="Google Shape;186;p21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87" name="Google Shape;187;p21"/>
            <p:cNvCxnSpPr/>
            <p:nvPr/>
          </p:nvCxnSpPr>
          <p:spPr>
            <a:xfrm rot="10800000">
              <a:off x="232200" y="-60100"/>
              <a:ext cx="0" cy="296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1"/>
            <p:cNvCxnSpPr/>
            <p:nvPr/>
          </p:nvCxnSpPr>
          <p:spPr>
            <a:xfrm>
              <a:off x="8904900" y="4917300"/>
              <a:ext cx="39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subTitle" idx="1"/>
          </p:nvPr>
        </p:nvSpPr>
        <p:spPr>
          <a:xfrm>
            <a:off x="2709800" y="2087500"/>
            <a:ext cx="65024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subTitle" idx="2"/>
          </p:nvPr>
        </p:nvSpPr>
        <p:spPr>
          <a:xfrm>
            <a:off x="3522609" y="3631417"/>
            <a:ext cx="65024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subTitle" idx="3"/>
          </p:nvPr>
        </p:nvSpPr>
        <p:spPr>
          <a:xfrm>
            <a:off x="4335409" y="5175333"/>
            <a:ext cx="65024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subTitle" idx="4"/>
          </p:nvPr>
        </p:nvSpPr>
        <p:spPr>
          <a:xfrm>
            <a:off x="2709800" y="1671500"/>
            <a:ext cx="65024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subTitle" idx="5"/>
          </p:nvPr>
        </p:nvSpPr>
        <p:spPr>
          <a:xfrm>
            <a:off x="3522600" y="3216367"/>
            <a:ext cx="65024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subTitle" idx="6"/>
          </p:nvPr>
        </p:nvSpPr>
        <p:spPr>
          <a:xfrm>
            <a:off x="4335400" y="4761233"/>
            <a:ext cx="65024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4368229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49" name="Google Shape;249;p10"/>
          <p:cNvGrpSpPr/>
          <p:nvPr/>
        </p:nvGrpSpPr>
        <p:grpSpPr>
          <a:xfrm>
            <a:off x="-3288324" y="-3825945"/>
            <a:ext cx="15194504" cy="6129609"/>
            <a:chOff x="-2466243" y="-2869459"/>
            <a:chExt cx="11395878" cy="4597207"/>
          </a:xfrm>
        </p:grpSpPr>
        <p:grpSp>
          <p:nvGrpSpPr>
            <p:cNvPr id="250" name="Google Shape;250;p10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251" name="Google Shape;251;p10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10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3" name="Google Shape;253;p10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4" name="Google Shape;254;p10"/>
            <p:cNvGrpSpPr/>
            <p:nvPr/>
          </p:nvGrpSpPr>
          <p:grpSpPr>
            <a:xfrm rot="5400000" flipH="1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255" name="Google Shape;255;p10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10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10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0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10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1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1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1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1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1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" name="Google Shape;265;p10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266" name="Google Shape;266;p10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267" name="Google Shape;267;p1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8" name="Google Shape;268;p1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9" name="Google Shape;269;p1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270" name="Google Shape;270;p10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271" name="Google Shape;271;p10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72" name="Google Shape;272;p10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273" name="Google Shape;273;p10"/>
          <p:cNvGrpSpPr/>
          <p:nvPr/>
        </p:nvGrpSpPr>
        <p:grpSpPr>
          <a:xfrm>
            <a:off x="-201177" y="1516637"/>
            <a:ext cx="12107357" cy="1085157"/>
            <a:chOff x="-150883" y="1137478"/>
            <a:chExt cx="9080518" cy="813868"/>
          </a:xfrm>
        </p:grpSpPr>
        <p:sp>
          <p:nvSpPr>
            <p:cNvPr id="274" name="Google Shape;274;p10"/>
            <p:cNvSpPr/>
            <p:nvPr/>
          </p:nvSpPr>
          <p:spPr>
            <a:xfrm rot="5400000" flipH="1">
              <a:off x="49529" y="9370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10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-269013" y="1822363"/>
            <a:ext cx="13231072" cy="4157229"/>
            <a:chOff x="-201760" y="1366772"/>
            <a:chExt cx="9923304" cy="3117922"/>
          </a:xfrm>
        </p:grpSpPr>
        <p:grpSp>
          <p:nvGrpSpPr>
            <p:cNvPr id="277" name="Google Shape;277;p10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278" name="Google Shape;278;p10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0" name="Google Shape;280;p10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281" name="Google Shape;281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3" name="Google Shape;283;p10"/>
            <p:cNvGrpSpPr/>
            <p:nvPr/>
          </p:nvGrpSpPr>
          <p:grpSpPr>
            <a:xfrm rot="5400000" flipH="1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284" name="Google Shape;284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2931158"/>
      </p:ext>
    </p:extLst>
  </p:cSld>
  <p:clrMapOvr>
    <a:masterClrMapping/>
  </p:clrMapOvr>
  <p:hf sldNum="0" hdr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/>
          <p:nvPr/>
        </p:nvSpPr>
        <p:spPr>
          <a:xfrm>
            <a:off x="10855967" y="-1182100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98" name="Google Shape;198;p22"/>
          <p:cNvGrpSpPr/>
          <p:nvPr/>
        </p:nvGrpSpPr>
        <p:grpSpPr>
          <a:xfrm>
            <a:off x="-25400" y="310400"/>
            <a:ext cx="12252200" cy="6246000"/>
            <a:chOff x="-19050" y="232800"/>
            <a:chExt cx="9189150" cy="4684500"/>
          </a:xfrm>
        </p:grpSpPr>
        <p:sp>
          <p:nvSpPr>
            <p:cNvPr id="199" name="Google Shape;199;p22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200" name="Google Shape;200;p22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22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2" name="Google Shape;202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subTitle" idx="1"/>
          </p:nvPr>
        </p:nvSpPr>
        <p:spPr>
          <a:xfrm>
            <a:off x="2350095" y="2336967"/>
            <a:ext cx="35832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subTitle" idx="2"/>
          </p:nvPr>
        </p:nvSpPr>
        <p:spPr>
          <a:xfrm>
            <a:off x="6843556" y="2336967"/>
            <a:ext cx="35832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subTitle" idx="3"/>
          </p:nvPr>
        </p:nvSpPr>
        <p:spPr>
          <a:xfrm>
            <a:off x="2350095" y="4448967"/>
            <a:ext cx="35832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subTitle" idx="4"/>
          </p:nvPr>
        </p:nvSpPr>
        <p:spPr>
          <a:xfrm>
            <a:off x="6843556" y="4448967"/>
            <a:ext cx="35832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7" name="Google Shape;207;p22"/>
          <p:cNvSpPr txBox="1">
            <a:spLocks noGrp="1"/>
          </p:cNvSpPr>
          <p:nvPr>
            <p:ph type="subTitle" idx="5"/>
          </p:nvPr>
        </p:nvSpPr>
        <p:spPr>
          <a:xfrm>
            <a:off x="2350095" y="2032267"/>
            <a:ext cx="35832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8" name="Google Shape;208;p22"/>
          <p:cNvSpPr txBox="1">
            <a:spLocks noGrp="1"/>
          </p:cNvSpPr>
          <p:nvPr>
            <p:ph type="subTitle" idx="6"/>
          </p:nvPr>
        </p:nvSpPr>
        <p:spPr>
          <a:xfrm>
            <a:off x="6843556" y="2032267"/>
            <a:ext cx="35832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9" name="Google Shape;209;p22"/>
          <p:cNvSpPr txBox="1">
            <a:spLocks noGrp="1"/>
          </p:cNvSpPr>
          <p:nvPr>
            <p:ph type="subTitle" idx="7"/>
          </p:nvPr>
        </p:nvSpPr>
        <p:spPr>
          <a:xfrm>
            <a:off x="2350095" y="4122451"/>
            <a:ext cx="35832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0" name="Google Shape;210;p22"/>
          <p:cNvSpPr txBox="1">
            <a:spLocks noGrp="1"/>
          </p:cNvSpPr>
          <p:nvPr>
            <p:ph type="subTitle" idx="8"/>
          </p:nvPr>
        </p:nvSpPr>
        <p:spPr>
          <a:xfrm>
            <a:off x="6843556" y="4122451"/>
            <a:ext cx="35832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3743137"/>
      </p:ext>
    </p:extLst>
  </p:cSld>
  <p:clrMapOvr>
    <a:masterClrMapping/>
  </p:clrMapOvr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10855967" y="-1182100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13" name="Google Shape;213;p23"/>
          <p:cNvGrpSpPr/>
          <p:nvPr/>
        </p:nvGrpSpPr>
        <p:grpSpPr>
          <a:xfrm>
            <a:off x="309600" y="310400"/>
            <a:ext cx="11984400" cy="6666800"/>
            <a:chOff x="232200" y="232800"/>
            <a:chExt cx="8988300" cy="5000100"/>
          </a:xfrm>
        </p:grpSpPr>
        <p:sp>
          <p:nvSpPr>
            <p:cNvPr id="214" name="Google Shape;214;p2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215" name="Google Shape;215;p23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23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7" name="Google Shape;217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ubTitle" idx="1"/>
          </p:nvPr>
        </p:nvSpPr>
        <p:spPr>
          <a:xfrm>
            <a:off x="1165512" y="2861305"/>
            <a:ext cx="29328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2"/>
          </p:nvPr>
        </p:nvSpPr>
        <p:spPr>
          <a:xfrm>
            <a:off x="4426400" y="2861305"/>
            <a:ext cx="29328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subTitle" idx="3"/>
          </p:nvPr>
        </p:nvSpPr>
        <p:spPr>
          <a:xfrm>
            <a:off x="1165512" y="4847700"/>
            <a:ext cx="29328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4"/>
          </p:nvPr>
        </p:nvSpPr>
        <p:spPr>
          <a:xfrm>
            <a:off x="4426400" y="4847700"/>
            <a:ext cx="29328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2" name="Google Shape;222;p23"/>
          <p:cNvSpPr txBox="1">
            <a:spLocks noGrp="1"/>
          </p:cNvSpPr>
          <p:nvPr>
            <p:ph type="subTitle" idx="5"/>
          </p:nvPr>
        </p:nvSpPr>
        <p:spPr>
          <a:xfrm>
            <a:off x="7687288" y="2861305"/>
            <a:ext cx="29328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6"/>
          </p:nvPr>
        </p:nvSpPr>
        <p:spPr>
          <a:xfrm>
            <a:off x="7687288" y="4847700"/>
            <a:ext cx="29328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4" name="Google Shape;224;p23"/>
          <p:cNvSpPr txBox="1">
            <a:spLocks noGrp="1"/>
          </p:cNvSpPr>
          <p:nvPr>
            <p:ph type="subTitle" idx="7"/>
          </p:nvPr>
        </p:nvSpPr>
        <p:spPr>
          <a:xfrm>
            <a:off x="1163112" y="2359100"/>
            <a:ext cx="29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8"/>
          </p:nvPr>
        </p:nvSpPr>
        <p:spPr>
          <a:xfrm>
            <a:off x="4424000" y="2359100"/>
            <a:ext cx="29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subTitle" idx="9"/>
          </p:nvPr>
        </p:nvSpPr>
        <p:spPr>
          <a:xfrm>
            <a:off x="7684888" y="2359100"/>
            <a:ext cx="29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13"/>
          </p:nvPr>
        </p:nvSpPr>
        <p:spPr>
          <a:xfrm>
            <a:off x="1163112" y="4345235"/>
            <a:ext cx="29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subTitle" idx="14"/>
          </p:nvPr>
        </p:nvSpPr>
        <p:spPr>
          <a:xfrm>
            <a:off x="4424000" y="4345235"/>
            <a:ext cx="29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5"/>
          </p:nvPr>
        </p:nvSpPr>
        <p:spPr>
          <a:xfrm>
            <a:off x="7684888" y="4345235"/>
            <a:ext cx="29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8853880"/>
      </p:ext>
    </p:extLst>
  </p:cSld>
  <p:clrMapOvr>
    <a:masterClrMapping/>
  </p:clrMapOvr>
  <p:hf sldNum="0"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>
            <a:off x="8412233" y="3315967"/>
            <a:ext cx="5657600" cy="5657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32" name="Google Shape;232;p24"/>
          <p:cNvGrpSpPr/>
          <p:nvPr/>
        </p:nvGrpSpPr>
        <p:grpSpPr>
          <a:xfrm>
            <a:off x="-92700" y="719333"/>
            <a:ext cx="12607333" cy="5425600"/>
            <a:chOff x="-69525" y="539500"/>
            <a:chExt cx="9455500" cy="4069200"/>
          </a:xfrm>
        </p:grpSpPr>
        <p:grpSp>
          <p:nvGrpSpPr>
            <p:cNvPr id="233" name="Google Shape;233;p24"/>
            <p:cNvGrpSpPr/>
            <p:nvPr/>
          </p:nvGrpSpPr>
          <p:grpSpPr>
            <a:xfrm>
              <a:off x="713225" y="539500"/>
              <a:ext cx="8672750" cy="4069200"/>
              <a:chOff x="713225" y="539500"/>
              <a:chExt cx="8672750" cy="4069200"/>
            </a:xfrm>
          </p:grpSpPr>
          <p:sp>
            <p:nvSpPr>
              <p:cNvPr id="234" name="Google Shape;234;p24"/>
              <p:cNvSpPr/>
              <p:nvPr/>
            </p:nvSpPr>
            <p:spPr>
              <a:xfrm>
                <a:off x="713225" y="539500"/>
                <a:ext cx="7717500" cy="40692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cxnSp>
            <p:nvCxnSpPr>
              <p:cNvPr id="235" name="Google Shape;235;p24"/>
              <p:cNvCxnSpPr/>
              <p:nvPr/>
            </p:nvCxnSpPr>
            <p:spPr>
              <a:xfrm>
                <a:off x="8407675" y="4608575"/>
                <a:ext cx="978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36" name="Google Shape;236;p24"/>
            <p:cNvCxnSpPr/>
            <p:nvPr/>
          </p:nvCxnSpPr>
          <p:spPr>
            <a:xfrm rot="10800000">
              <a:off x="-69525" y="539500"/>
              <a:ext cx="789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7" name="Google Shape;237;p24"/>
          <p:cNvSpPr txBox="1">
            <a:spLocks noGrp="1"/>
          </p:cNvSpPr>
          <p:nvPr>
            <p:ph type="title" hasCustomPrompt="1"/>
          </p:nvPr>
        </p:nvSpPr>
        <p:spPr>
          <a:xfrm>
            <a:off x="943433" y="719333"/>
            <a:ext cx="5401600" cy="1025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24"/>
          <p:cNvSpPr txBox="1">
            <a:spLocks noGrp="1"/>
          </p:cNvSpPr>
          <p:nvPr>
            <p:ph type="subTitle" idx="1"/>
          </p:nvPr>
        </p:nvSpPr>
        <p:spPr>
          <a:xfrm>
            <a:off x="943433" y="1744523"/>
            <a:ext cx="5401600" cy="5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9" name="Google Shape;239;p24"/>
          <p:cNvSpPr txBox="1">
            <a:spLocks noGrp="1"/>
          </p:cNvSpPr>
          <p:nvPr>
            <p:ph type="title" idx="2" hasCustomPrompt="1"/>
          </p:nvPr>
        </p:nvSpPr>
        <p:spPr>
          <a:xfrm>
            <a:off x="943433" y="2535132"/>
            <a:ext cx="5401600" cy="1025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24"/>
          <p:cNvSpPr txBox="1">
            <a:spLocks noGrp="1"/>
          </p:cNvSpPr>
          <p:nvPr>
            <p:ph type="subTitle" idx="3"/>
          </p:nvPr>
        </p:nvSpPr>
        <p:spPr>
          <a:xfrm>
            <a:off x="943433" y="3560327"/>
            <a:ext cx="5401600" cy="5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1" name="Google Shape;241;p24"/>
          <p:cNvSpPr txBox="1">
            <a:spLocks noGrp="1"/>
          </p:cNvSpPr>
          <p:nvPr>
            <p:ph type="title" idx="4" hasCustomPrompt="1"/>
          </p:nvPr>
        </p:nvSpPr>
        <p:spPr>
          <a:xfrm>
            <a:off x="943433" y="4350931"/>
            <a:ext cx="5401600" cy="1025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2" name="Google Shape;242;p24"/>
          <p:cNvSpPr txBox="1">
            <a:spLocks noGrp="1"/>
          </p:cNvSpPr>
          <p:nvPr>
            <p:ph type="subTitle" idx="5"/>
          </p:nvPr>
        </p:nvSpPr>
        <p:spPr>
          <a:xfrm>
            <a:off x="943433" y="5376131"/>
            <a:ext cx="5401600" cy="5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06665418"/>
      </p:ext>
    </p:extLst>
  </p:cSld>
  <p:clrMapOvr>
    <a:masterClrMapping/>
  </p:clrMapOvr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10987533" y="-12353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45" name="Google Shape;245;p25"/>
          <p:cNvGrpSpPr/>
          <p:nvPr/>
        </p:nvGrpSpPr>
        <p:grpSpPr>
          <a:xfrm>
            <a:off x="-25400" y="310400"/>
            <a:ext cx="12252200" cy="6246000"/>
            <a:chOff x="-19050" y="232800"/>
            <a:chExt cx="9189150" cy="4684500"/>
          </a:xfrm>
        </p:grpSpPr>
        <p:sp>
          <p:nvSpPr>
            <p:cNvPr id="246" name="Google Shape;246;p2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247" name="Google Shape;247;p25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25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963168" y="593367"/>
            <a:ext cx="1027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5825608"/>
      </p:ext>
    </p:extLst>
  </p:cSld>
  <p:clrMapOvr>
    <a:masterClrMapping/>
  </p:clrMapOvr>
  <p:hf sldNum="0" hdr="0" ft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-1232467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52" name="Google Shape;252;p26"/>
          <p:cNvGrpSpPr/>
          <p:nvPr/>
        </p:nvGrpSpPr>
        <p:grpSpPr>
          <a:xfrm>
            <a:off x="309600" y="310400"/>
            <a:ext cx="11984400" cy="6619067"/>
            <a:chOff x="232200" y="232800"/>
            <a:chExt cx="8988300" cy="4964300"/>
          </a:xfrm>
        </p:grpSpPr>
        <p:sp>
          <p:nvSpPr>
            <p:cNvPr id="253" name="Google Shape;253;p2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254" name="Google Shape;254;p26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26"/>
            <p:cNvCxnSpPr/>
            <p:nvPr/>
          </p:nvCxnSpPr>
          <p:spPr>
            <a:xfrm rot="10800000">
              <a:off x="232200" y="4890500"/>
              <a:ext cx="0" cy="306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6" name="Google Shape;256;p26"/>
          <p:cNvSpPr txBox="1">
            <a:spLocks noGrp="1"/>
          </p:cNvSpPr>
          <p:nvPr>
            <p:ph type="title"/>
          </p:nvPr>
        </p:nvSpPr>
        <p:spPr>
          <a:xfrm>
            <a:off x="963168" y="593367"/>
            <a:ext cx="1027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0020806"/>
      </p:ext>
    </p:extLst>
  </p:cSld>
  <p:clrMapOvr>
    <a:masterClrMapping/>
  </p:clrMapOvr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/>
          <p:nvPr/>
        </p:nvSpPr>
        <p:spPr>
          <a:xfrm>
            <a:off x="8902800" y="-12067"/>
            <a:ext cx="6882000" cy="68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59" name="Google Shape;259;p27"/>
          <p:cNvGrpSpPr/>
          <p:nvPr/>
        </p:nvGrpSpPr>
        <p:grpSpPr>
          <a:xfrm>
            <a:off x="950964" y="-105400"/>
            <a:ext cx="11721467" cy="6250167"/>
            <a:chOff x="-669332" y="-79050"/>
            <a:chExt cx="10173707" cy="4687625"/>
          </a:xfrm>
        </p:grpSpPr>
        <p:sp>
          <p:nvSpPr>
            <p:cNvPr id="260" name="Google Shape;260;p27"/>
            <p:cNvSpPr/>
            <p:nvPr/>
          </p:nvSpPr>
          <p:spPr>
            <a:xfrm>
              <a:off x="-669325" y="533550"/>
              <a:ext cx="91002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261" name="Google Shape;261;p27"/>
            <p:cNvCxnSpPr/>
            <p:nvPr/>
          </p:nvCxnSpPr>
          <p:spPr>
            <a:xfrm rot="10800000">
              <a:off x="-669332" y="-79050"/>
              <a:ext cx="0" cy="62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27"/>
            <p:cNvCxnSpPr/>
            <p:nvPr/>
          </p:nvCxnSpPr>
          <p:spPr>
            <a:xfrm>
              <a:off x="8425275" y="4608575"/>
              <a:ext cx="10791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3" name="Google Shape;263;p27"/>
          <p:cNvSpPr txBox="1">
            <a:spLocks noGrp="1"/>
          </p:cNvSpPr>
          <p:nvPr>
            <p:ph type="title"/>
          </p:nvPr>
        </p:nvSpPr>
        <p:spPr>
          <a:xfrm>
            <a:off x="1459017" y="1037767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4" name="Google Shape;264;p27"/>
          <p:cNvSpPr txBox="1">
            <a:spLocks noGrp="1"/>
          </p:cNvSpPr>
          <p:nvPr>
            <p:ph type="subTitle" idx="1"/>
          </p:nvPr>
        </p:nvSpPr>
        <p:spPr>
          <a:xfrm>
            <a:off x="1458967" y="2202016"/>
            <a:ext cx="5930800" cy="16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5" name="Google Shape;265;p27"/>
          <p:cNvSpPr txBox="1"/>
          <p:nvPr/>
        </p:nvSpPr>
        <p:spPr>
          <a:xfrm>
            <a:off x="1458967" y="4511767"/>
            <a:ext cx="7729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 This presentation template was created by </a:t>
            </a:r>
            <a:r>
              <a:rPr lang="en" sz="16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includes icons by</a:t>
            </a:r>
            <a:r>
              <a:rPr lang="en" sz="16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" sz="16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infographics &amp; images by </a:t>
            </a:r>
            <a:r>
              <a:rPr lang="en" sz="16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sz="1600" b="1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  <p:extLst>
      <p:ext uri="{BB962C8B-B14F-4D97-AF65-F5344CB8AC3E}">
        <p14:creationId xmlns:p14="http://schemas.microsoft.com/office/powerpoint/2010/main" val="2704840576"/>
      </p:ext>
    </p:extLst>
  </p:cSld>
  <p:clrMapOvr>
    <a:masterClrMapping/>
  </p:clrMapOvr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10987533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309600" y="-65867"/>
            <a:ext cx="11572000" cy="7001067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992500808"/>
      </p:ext>
    </p:extLst>
  </p:cSld>
  <p:clrMapOvr>
    <a:masterClrMapping/>
  </p:clrMapOvr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10855967" y="-1182100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309600" y="310400"/>
            <a:ext cx="12060000" cy="66340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387711172"/>
      </p:ext>
    </p:extLst>
  </p:cSld>
  <p:clrMapOvr>
    <a:masterClrMapping/>
  </p:clrMapOvr>
  <p:hf sldNum="0" hdr="0" ftr="0" dt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00441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xfrm>
            <a:off x="955600" y="681367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9126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7.xml"/><Relationship Id="rId26" Type="http://schemas.openxmlformats.org/officeDocument/2006/relationships/slideLayout" Target="../slideLayouts/slideLayout95.xml"/><Relationship Id="rId3" Type="http://schemas.openxmlformats.org/officeDocument/2006/relationships/slideLayout" Target="../slideLayouts/slideLayout72.xml"/><Relationship Id="rId21" Type="http://schemas.openxmlformats.org/officeDocument/2006/relationships/slideLayout" Target="../slideLayouts/slideLayout90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6.xml"/><Relationship Id="rId25" Type="http://schemas.openxmlformats.org/officeDocument/2006/relationships/slideLayout" Target="../slideLayouts/slideLayout94.xml"/><Relationship Id="rId2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85.xml"/><Relationship Id="rId20" Type="http://schemas.openxmlformats.org/officeDocument/2006/relationships/slideLayout" Target="../slideLayouts/slideLayout89.xml"/><Relationship Id="rId29" Type="http://schemas.openxmlformats.org/officeDocument/2006/relationships/theme" Target="../theme/theme8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24" Type="http://schemas.openxmlformats.org/officeDocument/2006/relationships/slideLayout" Target="../slideLayouts/slideLayout93.xml"/><Relationship Id="rId5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84.xml"/><Relationship Id="rId23" Type="http://schemas.openxmlformats.org/officeDocument/2006/relationships/slideLayout" Target="../slideLayouts/slideLayout92.xml"/><Relationship Id="rId28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79.xml"/><Relationship Id="rId19" Type="http://schemas.openxmlformats.org/officeDocument/2006/relationships/slideLayout" Target="../slideLayouts/slideLayout88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Relationship Id="rId22" Type="http://schemas.openxmlformats.org/officeDocument/2006/relationships/slideLayout" Target="../slideLayouts/slideLayout91.xml"/><Relationship Id="rId27" Type="http://schemas.openxmlformats.org/officeDocument/2006/relationships/slideLayout" Target="../slideLayouts/slideLayout96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278712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  <p:sldLayoutId id="2147483821" r:id="rId18"/>
    <p:sldLayoutId id="2147483822" r:id="rId19"/>
    <p:sldLayoutId id="2147483823" r:id="rId20"/>
    <p:sldLayoutId id="2147483824" r:id="rId21"/>
    <p:sldLayoutId id="2147483825" r:id="rId22"/>
    <p:sldLayoutId id="2147483826" r:id="rId23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4" name="Google Shape;654;p2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60713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28" r:id="rId1"/>
    <p:sldLayoutId id="214748382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●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■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●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■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●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Saira"/>
              <a:buChar char="■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65831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  <p:sldLayoutId id="2147483848" r:id="rId18"/>
    <p:sldLayoutId id="2147483849" r:id="rId19"/>
    <p:sldLayoutId id="2147483850" r:id="rId20"/>
    <p:sldLayoutId id="2147483851" r:id="rId21"/>
    <p:sldLayoutId id="2147483852" r:id="rId22"/>
    <p:sldLayoutId id="2147483853" r:id="rId23"/>
    <p:sldLayoutId id="2147483854" r:id="rId24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2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03" name="Google Shape;1403;p2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40429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56" r:id="rId1"/>
    <p:sldLayoutId id="214748385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3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74956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16908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7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622337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7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200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77509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  <p:sldLayoutId id="2147483896" r:id="rId17"/>
    <p:sldLayoutId id="2147483897" r:id="rId18"/>
    <p:sldLayoutId id="2147483898" r:id="rId19"/>
    <p:sldLayoutId id="2147483899" r:id="rId20"/>
    <p:sldLayoutId id="2147483900" r:id="rId21"/>
    <p:sldLayoutId id="2147483901" r:id="rId22"/>
    <p:sldLayoutId id="2147483902" r:id="rId23"/>
    <p:sldLayoutId id="2147483903" r:id="rId24"/>
    <p:sldLayoutId id="2147483904" r:id="rId25"/>
    <p:sldLayoutId id="2147483905" r:id="rId26"/>
    <p:sldLayoutId id="2147483906" r:id="rId27"/>
    <p:sldLayoutId id="2147483907" r:id="rId28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181205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09" r:id="rId1"/>
    <p:sldLayoutId id="214748391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0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0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0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0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0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0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0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“PRE-PAES”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</a:t>
            </a:r>
            <a:r>
              <a:rPr lang="es-C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FASE 1 </a:t>
            </a:r>
            <a:r>
              <a:rPr lang="es-CL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CAPSTONE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7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7"/>
          <p:cNvSpPr txBox="1"/>
          <p:nvPr/>
        </p:nvSpPr>
        <p:spPr>
          <a:xfrm>
            <a:off x="0" y="10769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9" name="Google Shape;129;p7"/>
          <p:cNvSpPr/>
          <p:nvPr/>
        </p:nvSpPr>
        <p:spPr>
          <a:xfrm>
            <a:off x="614525" y="2320214"/>
            <a:ext cx="10962900" cy="3987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8873" y="2483288"/>
            <a:ext cx="5854261" cy="36614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" name="Google Shape;76;p2">
            <a:extLst>
              <a:ext uri="{FF2B5EF4-FFF2-40B4-BE49-F238E27FC236}">
                <a16:creationId xmlns:a16="http://schemas.microsoft.com/office/drawing/2014/main" id="{F297E988-0A29-3748-F904-BE3C00F090F4}"/>
              </a:ext>
            </a:extLst>
          </p:cNvPr>
          <p:cNvSpPr txBox="1"/>
          <p:nvPr/>
        </p:nvSpPr>
        <p:spPr>
          <a:xfrm>
            <a:off x="1084333" y="368928"/>
            <a:ext cx="112438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PRE-PAES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2fd72fec82f_0_177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2fd72fec82f_0_177"/>
          <p:cNvSpPr txBox="1"/>
          <p:nvPr/>
        </p:nvSpPr>
        <p:spPr>
          <a:xfrm>
            <a:off x="0" y="10769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1 y 2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g2fd72fec82f_0_177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9" name="Google Shape;139;g2fd72fec82f_0_177"/>
          <p:cNvSpPr/>
          <p:nvPr/>
        </p:nvSpPr>
        <p:spPr>
          <a:xfrm>
            <a:off x="281354" y="1807408"/>
            <a:ext cx="11632204" cy="48430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9AD01A-3CB7-D86B-D473-FF497C388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29" y="2202224"/>
            <a:ext cx="10507541" cy="4286848"/>
          </a:xfrm>
          <a:prstGeom prst="rect">
            <a:avLst/>
          </a:prstGeom>
        </p:spPr>
      </p:pic>
      <p:sp>
        <p:nvSpPr>
          <p:cNvPr id="5" name="Google Shape;76;p2">
            <a:extLst>
              <a:ext uri="{FF2B5EF4-FFF2-40B4-BE49-F238E27FC236}">
                <a16:creationId xmlns:a16="http://schemas.microsoft.com/office/drawing/2014/main" id="{C231EC55-EB97-96E9-0A3A-8B9C85E7B4A2}"/>
              </a:ext>
            </a:extLst>
          </p:cNvPr>
          <p:cNvSpPr txBox="1"/>
          <p:nvPr/>
        </p:nvSpPr>
        <p:spPr>
          <a:xfrm>
            <a:off x="1084333" y="368928"/>
            <a:ext cx="112438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PRE-PAES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17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2fd72fec82f_0_177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2fd72fec82f_0_177"/>
          <p:cNvSpPr txBox="1"/>
          <p:nvPr/>
        </p:nvSpPr>
        <p:spPr>
          <a:xfrm>
            <a:off x="0" y="1076905"/>
            <a:ext cx="12192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3, 4 y 5</a:t>
            </a:r>
          </a:p>
        </p:txBody>
      </p:sp>
      <p:cxnSp>
        <p:nvCxnSpPr>
          <p:cNvPr id="138" name="Google Shape;138;g2fd72fec82f_0_177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9" name="Google Shape;139;g2fd72fec82f_0_177"/>
          <p:cNvSpPr/>
          <p:nvPr/>
        </p:nvSpPr>
        <p:spPr>
          <a:xfrm>
            <a:off x="281354" y="1807408"/>
            <a:ext cx="11632204" cy="48430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84BABC-6444-9D45-23C2-CBEADFAA4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298" y="1879420"/>
            <a:ext cx="6795403" cy="4699018"/>
          </a:xfrm>
          <a:prstGeom prst="rect">
            <a:avLst/>
          </a:prstGeom>
        </p:spPr>
      </p:pic>
      <p:sp>
        <p:nvSpPr>
          <p:cNvPr id="5" name="Google Shape;76;p2">
            <a:extLst>
              <a:ext uri="{FF2B5EF4-FFF2-40B4-BE49-F238E27FC236}">
                <a16:creationId xmlns:a16="http://schemas.microsoft.com/office/drawing/2014/main" id="{D929FAAB-0800-97E9-7114-60C0C24951E8}"/>
              </a:ext>
            </a:extLst>
          </p:cNvPr>
          <p:cNvSpPr txBox="1"/>
          <p:nvPr/>
        </p:nvSpPr>
        <p:spPr>
          <a:xfrm>
            <a:off x="1084333" y="368928"/>
            <a:ext cx="112438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PRE-PAES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920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2fd72fec82f_0_177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2fd72fec82f_0_177"/>
          <p:cNvSpPr txBox="1"/>
          <p:nvPr/>
        </p:nvSpPr>
        <p:spPr>
          <a:xfrm>
            <a:off x="0" y="10769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Backlog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g2fd72fec82f_0_177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9" name="Google Shape;139;g2fd72fec82f_0_177"/>
          <p:cNvSpPr/>
          <p:nvPr/>
        </p:nvSpPr>
        <p:spPr>
          <a:xfrm>
            <a:off x="614549" y="1807408"/>
            <a:ext cx="10962900" cy="346797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Backlog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27FA49-0965-1DA1-3EA2-CFEBE3C4F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992" y="2252498"/>
            <a:ext cx="10498015" cy="2353003"/>
          </a:xfrm>
          <a:prstGeom prst="rect">
            <a:avLst/>
          </a:prstGeom>
        </p:spPr>
      </p:pic>
      <p:sp>
        <p:nvSpPr>
          <p:cNvPr id="4" name="Google Shape;76;p2">
            <a:extLst>
              <a:ext uri="{FF2B5EF4-FFF2-40B4-BE49-F238E27FC236}">
                <a16:creationId xmlns:a16="http://schemas.microsoft.com/office/drawing/2014/main" id="{10ED60A4-8F18-E51E-6A06-24AA52860CD5}"/>
              </a:ext>
            </a:extLst>
          </p:cNvPr>
          <p:cNvSpPr txBox="1"/>
          <p:nvPr/>
        </p:nvSpPr>
        <p:spPr>
          <a:xfrm>
            <a:off x="1084333" y="368928"/>
            <a:ext cx="112438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PRE-PAES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9"/>
          <p:cNvSpPr txBox="1"/>
          <p:nvPr/>
        </p:nvSpPr>
        <p:spPr>
          <a:xfrm>
            <a:off x="-540824" y="2361"/>
            <a:ext cx="121920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 software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48" name="Google Shape;148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35A5D8A-AABD-B6BE-D8A3-C6799629B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022" y="758027"/>
            <a:ext cx="6315956" cy="609997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0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57" name="Google Shape;157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8" name="Google Shape;158;p10" title="Archivo:Python.svg - Wikipedia, la enciclopedia libr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5250" y="2279275"/>
            <a:ext cx="1521076" cy="152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0" title="Archivo:Bootstrap logo.svg - Wikipedia, la enciclopedia libr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4538" y="2377249"/>
            <a:ext cx="1662899" cy="13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0" title="About Us | Deepsouth Technology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85650" y="2174194"/>
            <a:ext cx="1731250" cy="17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0" title="File:Sql data base with logo.png - Wikimedia Commons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45625" y="4819938"/>
            <a:ext cx="2400325" cy="11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0" title="File:Git icon.svg - Wikimedia Commons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35458" y="4630312"/>
            <a:ext cx="1521076" cy="152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0" title="File:Google cloud.png - Wikimedia Commons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879722" y="4000669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6;p2">
            <a:extLst>
              <a:ext uri="{FF2B5EF4-FFF2-40B4-BE49-F238E27FC236}">
                <a16:creationId xmlns:a16="http://schemas.microsoft.com/office/drawing/2014/main" id="{C78DC239-8FEB-A552-5690-2CEF9207DF93}"/>
              </a:ext>
            </a:extLst>
          </p:cNvPr>
          <p:cNvSpPr txBox="1"/>
          <p:nvPr/>
        </p:nvSpPr>
        <p:spPr>
          <a:xfrm>
            <a:off x="1084333" y="368928"/>
            <a:ext cx="112438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PRE-PAES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2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2"/>
          <p:cNvGrpSpPr/>
          <p:nvPr/>
        </p:nvGrpSpPr>
        <p:grpSpPr>
          <a:xfrm>
            <a:off x="3847287" y="1678152"/>
            <a:ext cx="8266490" cy="4421815"/>
            <a:chOff x="0" y="-73375"/>
            <a:chExt cx="7633500" cy="4471649"/>
          </a:xfrm>
        </p:grpSpPr>
        <p:sp>
          <p:nvSpPr>
            <p:cNvPr id="67" name="Google Shape;67;p2"/>
            <p:cNvSpPr/>
            <p:nvPr/>
          </p:nvSpPr>
          <p:spPr>
            <a:xfrm>
              <a:off x="0" y="0"/>
              <a:ext cx="7633500" cy="13596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 txBox="1"/>
            <p:nvPr/>
          </p:nvSpPr>
          <p:spPr>
            <a:xfrm>
              <a:off x="487986" y="-73375"/>
              <a:ext cx="6298642" cy="1495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Pablo Varela</a:t>
              </a:r>
              <a:endParaRPr sz="2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Product</a:t>
              </a:r>
              <a:r>
                <a:rPr lang="es-CL" sz="2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CL" sz="20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owner</a:t>
              </a:r>
              <a:r>
                <a:rPr lang="es-CL" sz="2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CL" sz="19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 Equipo de desarrollo</a:t>
              </a:r>
              <a:endParaRPr sz="19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225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Char char="•"/>
              </a:pPr>
              <a:r>
                <a:rPr lang="es-ES" sz="19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Define la visión del producto, prioriza las funcionalidades y asegura que el equipo de desarrollo entregue valor al negocio</a:t>
              </a:r>
              <a:endParaRPr sz="19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 txBox="1"/>
            <p:nvPr/>
          </p:nvSpPr>
          <p:spPr>
            <a:xfrm>
              <a:off x="487989" y="1490071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Sebastian Tapia</a:t>
              </a:r>
              <a:endParaRPr sz="2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225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Char char="•"/>
              </a:pPr>
              <a:r>
                <a:rPr lang="en-US" sz="19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Lider</a:t>
              </a:r>
              <a:r>
                <a:rPr lang="en-US" sz="19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de </a:t>
              </a:r>
              <a:r>
                <a:rPr lang="en-US" sz="19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equipo</a:t>
              </a:r>
              <a:r>
                <a:rPr lang="en-US" sz="19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de </a:t>
              </a:r>
              <a:r>
                <a:rPr lang="en-US" sz="19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</a:t>
              </a:r>
              <a:endParaRPr sz="19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225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Char char="•"/>
              </a:pPr>
              <a:r>
                <a:rPr lang="es-ES" sz="19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Coordina, guía y motiva al equipo</a:t>
              </a:r>
              <a:endParaRPr lang="es-CL" sz="19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 txBox="1"/>
            <p:nvPr/>
          </p:nvSpPr>
          <p:spPr>
            <a:xfrm>
              <a:off x="487986" y="2985574"/>
              <a:ext cx="6298642" cy="141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Alejandro Moya</a:t>
              </a:r>
              <a:endParaRPr sz="2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225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Char char="•"/>
              </a:pPr>
              <a:r>
                <a:rPr lang="es-CL" sz="19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Scrum Master/Equipo de desarrollo</a:t>
              </a:r>
              <a:endParaRPr sz="19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225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Char char="•"/>
              </a:pPr>
              <a:r>
                <a:rPr lang="es-CL" sz="19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Mantener rituales de las ceremonias ágiles y ayudar con el desarrollo del proyecto</a:t>
              </a:r>
              <a:endParaRPr sz="19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2"/>
          <p:cNvSpPr txBox="1"/>
          <p:nvPr/>
        </p:nvSpPr>
        <p:spPr>
          <a:xfrm>
            <a:off x="1084333" y="368928"/>
            <a:ext cx="112438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PRE-PAES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995320" y="2685077"/>
            <a:ext cx="2851968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" name="Google Shape;78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3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Google Shape;86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7" name="Google Shape;87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Página web integrada con API </a:t>
            </a:r>
            <a:r>
              <a:rPr lang="es-CL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ChatGPT</a:t>
            </a:r>
            <a:r>
              <a:rPr lang="es-C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permite la creación de formularios cortos con una retroalimentación al final de estos para que el alumno comprenda en qué se equivocó.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3" descr="No dejaré que este dolor de cabeza me impida estudiar Fotografía de un  estudiante universitario que parece estresado mientras trabaja en la  biblioteca del campus | Foto Premium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9715" y="3958684"/>
            <a:ext cx="1419091" cy="2179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9715" y="3146575"/>
            <a:ext cx="2219825" cy="96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6;p2">
            <a:extLst>
              <a:ext uri="{FF2B5EF4-FFF2-40B4-BE49-F238E27FC236}">
                <a16:creationId xmlns:a16="http://schemas.microsoft.com/office/drawing/2014/main" id="{8AF3CF31-D008-D90B-FB35-944B675788B2}"/>
              </a:ext>
            </a:extLst>
          </p:cNvPr>
          <p:cNvSpPr txBox="1"/>
          <p:nvPr/>
        </p:nvSpPr>
        <p:spPr>
          <a:xfrm>
            <a:off x="1084333" y="368928"/>
            <a:ext cx="112438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PRE-PAES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4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" name="Google Shape;100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Preparar y reforzar los conocimientos de los estudiantes de educación media en relación a la PAES mediante el uso de una aplicación web, mejora.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Proporcionar ejercicios con preguntas relacionadas al temario de la prueba PAES.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herramientas para el seguimiento del progreso académico del usuario.</a:t>
            </a: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Mejorar el rendimiento de los estudiantes en su preparación para la PAE.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76;p2">
            <a:extLst>
              <a:ext uri="{FF2B5EF4-FFF2-40B4-BE49-F238E27FC236}">
                <a16:creationId xmlns:a16="http://schemas.microsoft.com/office/drawing/2014/main" id="{C4BD4A5E-E7AE-67E6-E041-A01274B78490}"/>
              </a:ext>
            </a:extLst>
          </p:cNvPr>
          <p:cNvSpPr txBox="1"/>
          <p:nvPr/>
        </p:nvSpPr>
        <p:spPr>
          <a:xfrm>
            <a:off x="1084333" y="368928"/>
            <a:ext cx="112438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PRE-PAES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5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 - Límites</a:t>
            </a:r>
            <a:endParaRPr dirty="0"/>
          </a:p>
        </p:txBody>
      </p:sp>
      <p:cxnSp>
        <p:nvCxnSpPr>
          <p:cNvPr id="110" name="Google Shape;110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1" name="Google Shape;111;p5"/>
          <p:cNvSpPr/>
          <p:nvPr/>
        </p:nvSpPr>
        <p:spPr>
          <a:xfrm>
            <a:off x="614525" y="2320225"/>
            <a:ext cx="10848300" cy="3987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>
              <a:buClr>
                <a:schemeClr val="dk1"/>
              </a:buClr>
              <a:buSzPts val="1800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funcionalidades clave incluirán </a:t>
            </a:r>
            <a:r>
              <a:rPr lang="es-E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diagnóstico de conocimientos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ejercicios personalizados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s-E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seguimiento del progreso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La plataforma estará diseñada para ser accesible desde dispositivos </a:t>
            </a:r>
            <a:r>
              <a:rPr lang="es-E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con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conexión a internet, limitando el uso sin conexión.</a:t>
            </a: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6;p2">
            <a:extLst>
              <a:ext uri="{FF2B5EF4-FFF2-40B4-BE49-F238E27FC236}">
                <a16:creationId xmlns:a16="http://schemas.microsoft.com/office/drawing/2014/main" id="{2007907D-B497-DFE8-F8B7-8A57FFFB733D}"/>
              </a:ext>
            </a:extLst>
          </p:cNvPr>
          <p:cNvSpPr txBox="1"/>
          <p:nvPr/>
        </p:nvSpPr>
        <p:spPr>
          <a:xfrm>
            <a:off x="1084333" y="368928"/>
            <a:ext cx="112438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PRE-PAES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5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 - Costos</a:t>
            </a:r>
            <a:endParaRPr dirty="0"/>
          </a:p>
        </p:txBody>
      </p:sp>
      <p:cxnSp>
        <p:nvCxnSpPr>
          <p:cNvPr id="110" name="Google Shape;110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1" name="Google Shape;111;p5"/>
          <p:cNvSpPr/>
          <p:nvPr/>
        </p:nvSpPr>
        <p:spPr>
          <a:xfrm>
            <a:off x="614525" y="2320225"/>
            <a:ext cx="10848300" cy="3987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El presupuesto total no debe exceder los $24,000,000 CLP, destinado a:</a:t>
            </a:r>
          </a:p>
          <a:p>
            <a:pPr marL="114300">
              <a:buClr>
                <a:schemeClr val="dk1"/>
              </a:buClr>
              <a:buSzPts val="1800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			 			</a:t>
            </a:r>
            <a:r>
              <a:rPr lang="es-ES" sz="1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herramientas de desarrollo, hosting y mantención.</a:t>
            </a: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Esto cubre los RRHH, aspectos técnicos (herramientas desarrollo, hosting y plataformas de colaboración) y materiales durante las 14 semanas de desarrollo.</a:t>
            </a: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76;p2">
            <a:extLst>
              <a:ext uri="{FF2B5EF4-FFF2-40B4-BE49-F238E27FC236}">
                <a16:creationId xmlns:a16="http://schemas.microsoft.com/office/drawing/2014/main" id="{8F9A11D4-9972-B83F-81A1-8F05F3960D54}"/>
              </a:ext>
            </a:extLst>
          </p:cNvPr>
          <p:cNvSpPr txBox="1"/>
          <p:nvPr/>
        </p:nvSpPr>
        <p:spPr>
          <a:xfrm>
            <a:off x="1084333" y="368928"/>
            <a:ext cx="112438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PRE-PAES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82443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5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 - Hitos</a:t>
            </a:r>
            <a:endParaRPr dirty="0"/>
          </a:p>
        </p:txBody>
      </p:sp>
      <p:cxnSp>
        <p:nvCxnSpPr>
          <p:cNvPr id="110" name="Google Shape;110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1" name="Google Shape;111;p5"/>
          <p:cNvSpPr/>
          <p:nvPr/>
        </p:nvSpPr>
        <p:spPr>
          <a:xfrm>
            <a:off x="614525" y="2320225"/>
            <a:ext cx="10848300" cy="3987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Módulo de Diagnóstico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 Crear un sistema que evalúe las debilidades en el conocimiento de los estudiantes.</a:t>
            </a: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Ejercicios Personalizados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 Implementar ejercicios adaptados según el diagnóstico de cada estudiante.</a:t>
            </a: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Monitoreo del Progreso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 Desarrollar una herramienta que permita a los estudiantes ver su evolución académica.</a:t>
            </a: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Gestión de Cuentas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 Permitir a los estudiantes crear cuentas, configurar su perfil y acceder a su historial de cuestionarios.</a:t>
            </a: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76;p2">
            <a:extLst>
              <a:ext uri="{FF2B5EF4-FFF2-40B4-BE49-F238E27FC236}">
                <a16:creationId xmlns:a16="http://schemas.microsoft.com/office/drawing/2014/main" id="{61B304A9-9379-0A10-A275-A62F51F35695}"/>
              </a:ext>
            </a:extLst>
          </p:cNvPr>
          <p:cNvSpPr txBox="1"/>
          <p:nvPr/>
        </p:nvSpPr>
        <p:spPr>
          <a:xfrm>
            <a:off x="1084333" y="368928"/>
            <a:ext cx="112438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PRE-PAES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83652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5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 - Entregables</a:t>
            </a:r>
            <a:endParaRPr dirty="0"/>
          </a:p>
        </p:txBody>
      </p:sp>
      <p:cxnSp>
        <p:nvCxnSpPr>
          <p:cNvPr id="110" name="Google Shape;110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1" name="Google Shape;111;p5"/>
          <p:cNvSpPr/>
          <p:nvPr/>
        </p:nvSpPr>
        <p:spPr>
          <a:xfrm>
            <a:off x="614525" y="2320225"/>
            <a:ext cx="10848300" cy="3987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Prototipo funcional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Primer entregable con diagnóstico y ejercicios personalizados.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Calibri"/>
              <a:buChar char="●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Versión final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Aplicación completa con seguimiento del progreso, recursos educativos y gestión de cuentas.</a:t>
            </a:r>
          </a:p>
        </p:txBody>
      </p:sp>
      <p:sp>
        <p:nvSpPr>
          <p:cNvPr id="3" name="Google Shape;76;p2">
            <a:extLst>
              <a:ext uri="{FF2B5EF4-FFF2-40B4-BE49-F238E27FC236}">
                <a16:creationId xmlns:a16="http://schemas.microsoft.com/office/drawing/2014/main" id="{3436A583-B4EE-17B4-F532-7A6867363505}"/>
              </a:ext>
            </a:extLst>
          </p:cNvPr>
          <p:cNvSpPr txBox="1"/>
          <p:nvPr/>
        </p:nvSpPr>
        <p:spPr>
          <a:xfrm>
            <a:off x="1084333" y="368928"/>
            <a:ext cx="112438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PRE-PAES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70033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6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 - Limitaciones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0" name="Google Shape;120;p6"/>
          <p:cNvSpPr/>
          <p:nvPr/>
        </p:nvSpPr>
        <p:spPr>
          <a:xfrm>
            <a:off x="614525" y="2320214"/>
            <a:ext cx="10962900" cy="3987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Tiempo: El proyecto debe completarse en 14 semanas.</a:t>
            </a:r>
          </a:p>
          <a:p>
            <a:pPr marL="114300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Conectividad: Requiere internet estable, limitando su uso en áreas con baja conectividad.</a:t>
            </a: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Soporte: Se dará soporte durante los primeros dos meses, incluidos en el presupuesto.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76;p2">
            <a:extLst>
              <a:ext uri="{FF2B5EF4-FFF2-40B4-BE49-F238E27FC236}">
                <a16:creationId xmlns:a16="http://schemas.microsoft.com/office/drawing/2014/main" id="{3030265D-658C-82A8-DB97-6B7A7183A46D}"/>
              </a:ext>
            </a:extLst>
          </p:cNvPr>
          <p:cNvSpPr txBox="1"/>
          <p:nvPr/>
        </p:nvSpPr>
        <p:spPr>
          <a:xfrm>
            <a:off x="1084333" y="368928"/>
            <a:ext cx="112438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PRE-PAES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formation Technology Project Proposal by Slidesgo">
  <a:themeElements>
    <a:clrScheme name="Simple Light">
      <a:dk1>
        <a:srgbClr val="FFFFFF"/>
      </a:dk1>
      <a:lt1>
        <a:srgbClr val="000000"/>
      </a:lt1>
      <a:dk2>
        <a:srgbClr val="B7B7B7"/>
      </a:dk2>
      <a:lt2>
        <a:srgbClr val="EFEFEF"/>
      </a:lt2>
      <a:accent1>
        <a:srgbClr val="CCCC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4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Technology Market Research Pitch Deck by Slidesgo</Template>
  <TotalTime>152</TotalTime>
  <Words>500</Words>
  <Application>Microsoft Office PowerPoint</Application>
  <PresentationFormat>Widescreen</PresentationFormat>
  <Paragraphs>79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15</vt:i4>
      </vt:variant>
    </vt:vector>
  </HeadingPairs>
  <TitlesOfParts>
    <vt:vector size="42" baseType="lpstr">
      <vt:lpstr>Roboto Mono Thin</vt:lpstr>
      <vt:lpstr>Lato</vt:lpstr>
      <vt:lpstr>Raleway ExtraBold</vt:lpstr>
      <vt:lpstr>Proxima Nova</vt:lpstr>
      <vt:lpstr>Calibri</vt:lpstr>
      <vt:lpstr>Didact Gothic</vt:lpstr>
      <vt:lpstr>Raleway Black</vt:lpstr>
      <vt:lpstr>Open Sans</vt:lpstr>
      <vt:lpstr>Proxima Nova Semibold</vt:lpstr>
      <vt:lpstr>Roboto Light</vt:lpstr>
      <vt:lpstr>Hanken Grotesk</vt:lpstr>
      <vt:lpstr>Roboto Thin</vt:lpstr>
      <vt:lpstr>Nunito Light</vt:lpstr>
      <vt:lpstr>Roboto Black</vt:lpstr>
      <vt:lpstr>Saira</vt:lpstr>
      <vt:lpstr>Arial</vt:lpstr>
      <vt:lpstr>Figtree Black</vt:lpstr>
      <vt:lpstr>Aldrich</vt:lpstr>
      <vt:lpstr>Technology Market Research Pitch Deck by Slidesgo</vt:lpstr>
      <vt:lpstr>Slidesgo Final Pages</vt:lpstr>
      <vt:lpstr>Information Technology Project Proposal by Slidesgo</vt:lpstr>
      <vt:lpstr>1_Slidesgo Final Pages</vt:lpstr>
      <vt:lpstr>WEB PROPOSAL</vt:lpstr>
      <vt:lpstr>2_SlidesGo Final Pages</vt:lpstr>
      <vt:lpstr>3_Slidesgo Final Pages</vt:lpstr>
      <vt:lpstr>Elegant Black &amp; White Thesis Defense by Slidesgo</vt:lpstr>
      <vt:lpstr>4_Slidesgo Final Pages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Gerardo Galan Cruz</dc:creator>
  <cp:lastModifiedBy>Pablo Varela</cp:lastModifiedBy>
  <cp:revision>3</cp:revision>
  <dcterms:created xsi:type="dcterms:W3CDTF">2023-10-28T21:12:11Z</dcterms:created>
  <dcterms:modified xsi:type="dcterms:W3CDTF">2024-09-10T00:39:06Z</dcterms:modified>
</cp:coreProperties>
</file>