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BvzEVKj6c0a1hNd3p22GCyLqi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5B3F2-F363-42EA-A98E-B8D718B126FA}">
  <a:tblStyle styleId="{A2D5B3F2-F363-42EA-A98E-B8D718B126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b07abb772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1b07abb772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f45c863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g31f45c863f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45c863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CONSULTAS A LA API DE OPENAI</a:t>
            </a:r>
            <a:endParaRPr/>
          </a:p>
        </p:txBody>
      </p:sp>
      <p:sp>
        <p:nvSpPr>
          <p:cNvPr id="297" name="Google Shape;297;g31f45c863f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f45c863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CONSULTAS A LA API DE OPENAI</a:t>
            </a:r>
            <a:endParaRPr/>
          </a:p>
        </p:txBody>
      </p:sp>
      <p:sp>
        <p:nvSpPr>
          <p:cNvPr id="308" name="Google Shape;308;g31f45c863fb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45c863fb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CONSULTAS A LA API DE OPENAI</a:t>
            </a:r>
            <a:endParaRPr/>
          </a:p>
        </p:txBody>
      </p:sp>
      <p:sp>
        <p:nvSpPr>
          <p:cNvPr id="319" name="Google Shape;319;g31f45c863fb_4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1000"/>
              <a:t>Plataforma web educativa integrada con la API de OpenAI</a:t>
            </a:r>
            <a:r>
              <a:rPr lang="es-ES" sz="1000"/>
              <a:t> que permite a los estudiantes prepararse para la PAES mediante: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b="1" lang="es-ES" sz="1000"/>
              <a:t>Realización de Ejercicios Personalizados:</a:t>
            </a:r>
            <a:r>
              <a:rPr lang="es-ES" sz="1000"/>
              <a:t> La plataforma genera ejercicios adaptados a las necesidades específicas de cada estudiante, identificando áreas de mejora en temas clave.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b="1" lang="es-ES" sz="1000"/>
              <a:t>Evaluación y Diagnóstico:</a:t>
            </a:r>
            <a:r>
              <a:rPr lang="es-ES" sz="1000"/>
              <a:t> A través de cuestionarios diagnósticos, el sistema mide el rendimiento en diferentes materias y proporciona un diagnóstico detallado sobre las áreas en las que el estudiante necesita mejorar.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AutoNum type="arabicPeriod"/>
            </a:pPr>
            <a:r>
              <a:rPr b="1" lang="es-ES" sz="1000"/>
              <a:t>Seguimiento del Progreso:</a:t>
            </a:r>
            <a:r>
              <a:rPr lang="es-ES" sz="1000"/>
              <a:t> Los estudiantes pueden visualizar su avance y fortalecer sus conocimientos con ejercicios adicionales y recomendaciones de estudio.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lay"/>
              <a:buNone/>
            </a:pPr>
            <a:r>
              <a:rPr lang="es-ES" sz="1000"/>
              <a:t>DOLOR: A falta de recursos de estudio que se moldeen según los temas donde presentan debilidades los estudiantes durante la preparación a la prueba PAES.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Objetivo General 2.0: Ofrecer una herramienta a estudiantes para mejorar sus probabilidades de éxito en sus resultados en la prueba de admisión PAES. </a:t>
            </a:r>
            <a:endParaRPr/>
          </a:p>
        </p:txBody>
      </p:sp>
      <p:sp>
        <p:nvSpPr>
          <p:cNvPr id="179" name="Google Shape;1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Alcance, que hace?</a:t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b07abb77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CONSULTAS A LA API DE OPENAI</a:t>
            </a:r>
            <a:endParaRPr/>
          </a:p>
        </p:txBody>
      </p:sp>
      <p:sp>
        <p:nvSpPr>
          <p:cNvPr id="200" name="Google Shape;200;g31b07abb772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/>
              <a:t>PONER CRONOLOGIA</a:t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07abb77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g31b07abb77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/>
        </p:nvSpPr>
        <p:spPr>
          <a:xfrm>
            <a:off x="-161364" y="2567943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“PRE-PAES”</a:t>
            </a:r>
            <a:endParaRPr b="1" i="0" sz="3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FINAL CAPSTONE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7" name="Google Shape;247;g31b07abb772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1b07abb772_1_44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Arquitectura del software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9" name="Google Shape;249;g31b07abb772_1_4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BFDF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250" name="Google Shape;250;g31b07abb772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1b07abb772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175" y="1160452"/>
            <a:ext cx="10017542" cy="55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3" y="-858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/>
          <p:nvPr/>
        </p:nvSpPr>
        <p:spPr>
          <a:xfrm>
            <a:off x="1" y="-56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8" name="Google Shape;258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9" name="Google Shape;259;p11" title="Archivo:Python.svg - Wikipedia, la enciclopedia lib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233" y="1922180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 title="Archivo:Bootstrap logo.svg - Wikipedia, la enciclopedia libre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5183" y="2020154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 title="About Us | Deepsouth Technology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1969" y="1751566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 title="File:Sql data base with logo.png - Wikimedia Commons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3385" y="2140233"/>
            <a:ext cx="2400325" cy="11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/>
          <p:nvPr/>
        </p:nvSpPr>
        <p:spPr>
          <a:xfrm>
            <a:off x="763771" y="3429000"/>
            <a:ext cx="132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</a:pPr>
            <a:r>
              <a:rPr b="1" i="0" lang="es-ES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3073357" y="3429000"/>
            <a:ext cx="17665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</a:pPr>
            <a:r>
              <a:rPr b="1" i="0" lang="es-ES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Bootstrap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5241802" y="3429000"/>
            <a:ext cx="21915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</a:pPr>
            <a:r>
              <a:rPr b="1" i="0" lang="es-ES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Tailwind CSS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logo for a school&#10;&#10;Description automatically generated" id="266" name="Google Shape;26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orming AI with LangChain: A Text Data Game Changer - KDnuggets" id="267" name="Google Shape;26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6235" y="4380032"/>
            <a:ext cx="5615365" cy="19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 title="File:Git icon.svg - Wikimedia Commons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12301" y="4588624"/>
            <a:ext cx="1521076" cy="15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1"/>
          <p:cNvSpPr/>
          <p:nvPr/>
        </p:nvSpPr>
        <p:spPr>
          <a:xfrm>
            <a:off x="6111719" y="5795754"/>
            <a:ext cx="1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</a:pPr>
            <a:r>
              <a:rPr b="1" i="0" lang="es-ES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7663552" y="3482816"/>
            <a:ext cx="21915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</a:pPr>
            <a:r>
              <a:rPr b="1" i="0" lang="es-ES" sz="2800" u="none" cap="none" strike="noStrik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MySQL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11" title="File:Google cloud.png - Wikimedia Commons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63560" y="4305351"/>
            <a:ext cx="1821058" cy="186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BFDF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omputer screen shot of a computer program"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000" y="1125225"/>
            <a:ext cx="9713074" cy="5670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for a school&#10;&#10;Description automatically generated"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7" y="0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3" name="Google Shape;283;g31f45c863f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3" y="-858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31f45c863fb_2_0"/>
          <p:cNvSpPr txBox="1"/>
          <p:nvPr/>
        </p:nvSpPr>
        <p:spPr>
          <a:xfrm>
            <a:off x="-409049" y="16891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unitarias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5" name="Google Shape;285;g31f45c863fb_2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286" name="Google Shape;286;g31f45c863f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g31f45c863fb_2_0"/>
          <p:cNvGraphicFramePr/>
          <p:nvPr/>
        </p:nvGraphicFramePr>
        <p:xfrm>
          <a:off x="0" y="11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{A2D5B3F2-F363-42EA-A98E-B8D718B126FA}</a:tableStyleId>
              </a:tblPr>
              <a:tblGrid>
                <a:gridCol w="689325"/>
                <a:gridCol w="3239975"/>
                <a:gridCol w="1960150"/>
                <a:gridCol w="3227975"/>
                <a:gridCol w="2120575"/>
                <a:gridCol w="954000"/>
              </a:tblGrid>
              <a:tr h="35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Caso de Prueba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Precondiciones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Pasos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Resultados Esperados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b="1"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19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TC001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que el usuario pueda registrarse con información válida.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estar en línea.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Navegar al formulario de registro.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Completar los campos con información válida.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Hacer clic en el botón de registro.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 registra exitosamente y recibe un mensaje de confirmación.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highlight>
                            <a:schemeClr val="accent5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Exitoso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accent5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10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TC012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que el usuario pueda iniciar sesión con credenciales válidas.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debe tener una cuenta registrada.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Navegar al formulario de inicio de sesión.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Ingresar email y contraseña válidos.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Hacer clic en iniciar sesión.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inicia sesión y accede al panel principal.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highlight>
                            <a:schemeClr val="accent5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Exitoso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accent5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19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TC023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Comprobar que el sistema genere un cuestionario con el número de preguntas seleccionado.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tener preguntas cargadas en la base de datos.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Iniciar sesión en la aplicación.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Seleccionar la opción de generar cuestionario.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Seleccionar el número de preguntas.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Generar el cuestionario.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genera un cuestionario con el número de preguntas seleccionado.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highlight>
                            <a:schemeClr val="accent5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Exitoso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accent5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8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TC034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que el sistema muestre el historial de resultados del usuario.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debe haber realizado al menos un cuestionario.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Iniciar sesión en la aplicación.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Navegar a la sección de historial.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Verificar los resultados mostrados.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muestra el historial de resultados del usuario.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highlight>
                            <a:schemeClr val="accent5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Exitoso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accent5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0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TC045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7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que el usuario no pueda iniciar sesión con una contraseña incorrecta.</a:t>
                      </a:r>
                      <a:endParaRPr sz="17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debe estar registrado.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Navegar al formulario de inicio de sesión.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Ingresar email válido y contraseña incorrecta.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Hacer clic en iniciar sesión.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muestra un mensaje de error indicando credenciales incorrectas.</a:t>
                      </a:r>
                      <a:endParaRPr sz="13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FFFFFF"/>
                          </a:solidFill>
                          <a:highlight>
                            <a:schemeClr val="accent5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Exitoso</a:t>
                      </a:r>
                      <a:endParaRPr sz="1300">
                        <a:solidFill>
                          <a:srgbClr val="FFFFFF"/>
                        </a:solidFill>
                        <a:highlight>
                          <a:schemeClr val="accent5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2" name="Google Shape;2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DEMOSTRACIÓN DEL RESULTADO DEL PROYECTO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1" i="0" sz="2400" u="none" cap="none" strike="noStrike">
              <a:solidFill>
                <a:srgbClr val="6E6E6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logo for a school&#10;&#10;Description automatically generated" id="294" name="Google Shape;2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9" name="Google Shape;299;g31f45c863f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1f45c863fb_0_10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01" name="Google Shape;301;g31f45c863fb_0_1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302" name="Google Shape;302;g31f45c863fb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1f45c863fb_0_10"/>
          <p:cNvSpPr txBox="1"/>
          <p:nvPr/>
        </p:nvSpPr>
        <p:spPr>
          <a:xfrm>
            <a:off x="773900" y="758025"/>
            <a:ext cx="45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 de preguntas</a:t>
            </a:r>
            <a:endParaRPr sz="29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g31f45c863fb_0_10"/>
          <p:cNvSpPr txBox="1"/>
          <p:nvPr/>
        </p:nvSpPr>
        <p:spPr>
          <a:xfrm>
            <a:off x="838350" y="1414800"/>
            <a:ext cx="93351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Sistema: Eres un profesor experto en la evaluación PAES Chile. Los alumnos vienen a solicitarte preguntas de 5 alternativas. No repitas preguntas similares al historial proporcionado. Responde en formato JSON únicamente.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[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"pregunta": "Texto de la pregunta",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"tema": "Tema correspondiente",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"opciones": [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"texto": "Opción 1", "es_correcta": null,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			….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"texto": "Opción 5", "es_correcta": null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g31f45c863fb_0_10"/>
          <p:cNvSpPr txBox="1"/>
          <p:nvPr/>
        </p:nvSpPr>
        <p:spPr>
          <a:xfrm>
            <a:off x="1145850" y="4995875"/>
            <a:ext cx="8720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Entrada: Dame </a:t>
            </a:r>
            <a:r>
              <a:rPr lang="es-ES" sz="18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{cantidad}</a:t>
            </a: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preguntas en formato JSON de todos estos temarios: </a:t>
            </a:r>
            <a:r>
              <a:rPr lang="es-ES" sz="18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{temarios}</a:t>
            </a: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. Dame las preguntas exclusivamente sobre de los 2 temarios con menor porcentaje de </a:t>
            </a: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aprobación</a:t>
            </a: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, en caso de ser todos 0, que haya de cada tema: </a:t>
            </a:r>
            <a:r>
              <a:rPr lang="es-ES" sz="18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{temas_ordenados}</a:t>
            </a:r>
            <a:r>
              <a:rPr lang="es-ES" sz="18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0" name="Google Shape;310;g31f45c863fb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1f45c863fb_3_0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2" name="Google Shape;312;g31f45c863fb_3_0"/>
          <p:cNvSpPr txBox="1"/>
          <p:nvPr/>
        </p:nvSpPr>
        <p:spPr>
          <a:xfrm>
            <a:off x="910150" y="2725050"/>
            <a:ext cx="8720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Entrada: </a:t>
            </a: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Resumen de errores por tema: </a:t>
            </a:r>
            <a:r>
              <a:rPr lang="es-ES" sz="21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{errores_por_tema}</a:t>
            </a:r>
            <a:endParaRPr sz="2100">
              <a:solidFill>
                <a:srgbClr val="FF0000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¿Cuales son las areas mas debiles y fuertes que tengo?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3" name="Google Shape;313;g31f45c863fb_3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314" name="Google Shape;314;g31f45c863fb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1f45c863fb_3_0"/>
          <p:cNvSpPr txBox="1"/>
          <p:nvPr/>
        </p:nvSpPr>
        <p:spPr>
          <a:xfrm>
            <a:off x="773900" y="891838"/>
            <a:ext cx="537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Comentario de cuestionario</a:t>
            </a:r>
            <a:endParaRPr sz="29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g31f45c863fb_3_0"/>
          <p:cNvSpPr txBox="1"/>
          <p:nvPr/>
        </p:nvSpPr>
        <p:spPr>
          <a:xfrm>
            <a:off x="773900" y="1672150"/>
            <a:ext cx="93351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Sistema: </a:t>
            </a:r>
            <a:r>
              <a:rPr lang="es-ES" sz="20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Respecto a </a:t>
            </a:r>
            <a:r>
              <a:rPr lang="es-ES" sz="20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información</a:t>
            </a:r>
            <a:r>
              <a:rPr lang="es-ES" sz="20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proporcionada, entrega un resumen básico y comprensible como un profesor para la PAES Chile.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1" name="Google Shape;321;g31f45c863fb_4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31f45c863fb_4_2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g31f45c863fb_4_2"/>
          <p:cNvSpPr txBox="1"/>
          <p:nvPr/>
        </p:nvSpPr>
        <p:spPr>
          <a:xfrm>
            <a:off x="773900" y="4344925"/>
            <a:ext cx="8720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Entrada: </a:t>
            </a: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¿Por qué de la pregunta: </a:t>
            </a:r>
            <a:r>
              <a:rPr lang="es-ES" sz="22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{pregunta}</a:t>
            </a: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, con mi respuesta </a:t>
            </a:r>
            <a:r>
              <a:rPr lang="es-ES" sz="22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{respuesta_usuario}</a:t>
            </a:r>
            <a:r>
              <a:rPr lang="es-ES" sz="22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es errónea? siendo la respuesta: </a:t>
            </a:r>
            <a:r>
              <a:rPr lang="es-ES" sz="22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{respuesta_correcta}.</a:t>
            </a:r>
            <a:endParaRPr sz="2200">
              <a:solidFill>
                <a:srgbClr val="FF0000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4" name="Google Shape;324;g31f45c863fb_4_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325" name="Google Shape;325;g31f45c863fb_4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1f45c863fb_4_2"/>
          <p:cNvSpPr txBox="1"/>
          <p:nvPr/>
        </p:nvSpPr>
        <p:spPr>
          <a:xfrm>
            <a:off x="773900" y="891850"/>
            <a:ext cx="581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Retroalimentación por pregunta</a:t>
            </a:r>
            <a:endParaRPr sz="29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g31f45c863fb_4_2"/>
          <p:cNvSpPr txBox="1"/>
          <p:nvPr/>
        </p:nvSpPr>
        <p:spPr>
          <a:xfrm>
            <a:off x="773900" y="1672150"/>
            <a:ext cx="93351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Sistema: </a:t>
            </a: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Eres un profesor experto en </a:t>
            </a:r>
            <a:r>
              <a:rPr lang="es-ES" sz="2100">
                <a:solidFill>
                  <a:srgbClr val="FF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{materia}</a:t>
            </a:r>
            <a:r>
              <a:rPr lang="es-ES" sz="21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para la evaluación PAES de Chile, donde los alumnos te preguntan porque la respuesta que ellos entregaron es errónea, guiando al estudiante cómo llegar a la respuesta correcta.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1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"/>
          <p:cNvGrpSpPr/>
          <p:nvPr/>
        </p:nvGrpSpPr>
        <p:grpSpPr>
          <a:xfrm>
            <a:off x="1962755" y="1726926"/>
            <a:ext cx="8346541" cy="4393074"/>
            <a:chOff x="0" y="-24057"/>
            <a:chExt cx="7707421" cy="4442584"/>
          </a:xfrm>
        </p:grpSpPr>
        <p:sp>
          <p:nvSpPr>
            <p:cNvPr id="155" name="Google Shape;155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104748" y="1471393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</a:t>
              </a:r>
              <a:r>
                <a:rPr lang="es-E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á</a:t>
              </a:r>
              <a:r>
                <a:rPr b="0" i="0" lang="es-E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 Tapia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73922" y="-24057"/>
              <a:ext cx="763349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/ 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ceremonias ágiles y ayudar con el desarrollo del proyecto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104748" y="2923028"/>
              <a:ext cx="6286625" cy="1495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E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E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 </a:t>
              </a: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b="0" i="0" lang="es-ES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"/>
          <p:cNvSpPr txBox="1"/>
          <p:nvPr/>
        </p:nvSpPr>
        <p:spPr>
          <a:xfrm>
            <a:off x="4670016" y="848783"/>
            <a:ext cx="285196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-11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-722034" y="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</a:t>
            </a: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3"/>
          <p:cNvSpPr/>
          <p:nvPr/>
        </p:nvSpPr>
        <p:spPr>
          <a:xfrm>
            <a:off x="235198" y="1328532"/>
            <a:ext cx="4615935" cy="4649363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recursos educativos personalizados que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debilidades de los estudiantes en la preparación de la PAES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128518" y="1328531"/>
            <a:ext cx="6828283" cy="4675583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E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143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página web integrada con API de OpenAI que permita a los estudiantes preparar la PAES mediante ejercicios, evaluando resultados y entregando retroalimentación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0645" y="4558610"/>
            <a:ext cx="2132102" cy="1080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for a school&#10;&#10;Description automatically generated" id="173" name="Google Shape;1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3044" y="3830855"/>
            <a:ext cx="2479229" cy="247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658" y="4520624"/>
            <a:ext cx="1317563" cy="149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4349791" y="4520624"/>
            <a:ext cx="2048350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/>
        </p:nvSpPr>
        <p:spPr>
          <a:xfrm>
            <a:off x="1" y="46734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2" name="Google Shape;18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BFD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4"/>
          <p:cNvSpPr txBox="1"/>
          <p:nvPr/>
        </p:nvSpPr>
        <p:spPr>
          <a:xfrm>
            <a:off x="1" y="273217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Específicos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36188" y="1238995"/>
            <a:ext cx="11777370" cy="1413411"/>
          </a:xfrm>
          <a:prstGeom prst="roundRect">
            <a:avLst>
              <a:gd fmla="val 31044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a los estudiantes una herramienta digital que optimice su preparación y comprensión del contenido,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mejorando así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sus resultados en la prueba de admisión PAES.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136188" y="3458281"/>
            <a:ext cx="11777370" cy="27432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autogestión del estudio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rendimiento para la prueba de admisión PAES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Indicar qué áreas de estudio o materias, están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logo for a school&#10;&#10;Description automatically generated"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4" name="Google Shape;19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/>
          <p:nvPr/>
        </p:nvSpPr>
        <p:spPr>
          <a:xfrm>
            <a:off x="797291" y="4164956"/>
            <a:ext cx="10597415" cy="2485494"/>
          </a:xfrm>
          <a:prstGeom prst="roundRect">
            <a:avLst>
              <a:gd fmla="val 1508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Incluidas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cuestionarios que permita a los estudiantes elegir la materia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historial para consultar cuestionarios pasados y obtener retroalimentación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retroalimentación para monitorear progreso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una interfaz gráfica intuitiva para facilitar la navegación en la plataforma</a:t>
            </a:r>
            <a:endParaRPr/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797290" y="1478644"/>
            <a:ext cx="10597415" cy="1965695"/>
          </a:xfrm>
          <a:prstGeom prst="roundRect">
            <a:avLst>
              <a:gd fmla="val 1508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 clave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funcional con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Cuestionario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según materia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resultados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Retroalimentación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respecto a resultados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g31b07abb772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1b07abb772_1_53"/>
          <p:cNvSpPr txBox="1"/>
          <p:nvPr/>
        </p:nvSpPr>
        <p:spPr>
          <a:xfrm>
            <a:off x="1" y="1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b="1" i="0" sz="18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4" name="Google Shape;204;g31b07abb772_1_5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205" name="Google Shape;205;g31b07abb772_1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b07abb772_1_53"/>
          <p:cNvSpPr/>
          <p:nvPr/>
        </p:nvSpPr>
        <p:spPr>
          <a:xfrm>
            <a:off x="4119150" y="3237525"/>
            <a:ext cx="3953700" cy="1309800"/>
          </a:xfrm>
          <a:prstGeom prst="roundRect">
            <a:avLst>
              <a:gd fmla="val 1508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69480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OpenAI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Conexión a internet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1b07abb772_1_53"/>
          <p:cNvSpPr txBox="1"/>
          <p:nvPr/>
        </p:nvSpPr>
        <p:spPr>
          <a:xfrm>
            <a:off x="4750950" y="2310675"/>
            <a:ext cx="2690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-8599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0" y="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023" y="992902"/>
            <a:ext cx="9047953" cy="56750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A logo for a school&#10;&#10;Description automatically generated" id="216" name="Google Shape;21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99476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-587829" y="11055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s-E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224" name="Google Shape;2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8"/>
          <p:cNvGraphicFramePr/>
          <p:nvPr/>
        </p:nvGraphicFramePr>
        <p:xfrm>
          <a:off x="500400" y="1896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{A2D5B3F2-F363-42EA-A98E-B8D718B126FA}</a:tableStyleId>
              </a:tblPr>
              <a:tblGrid>
                <a:gridCol w="1016525"/>
                <a:gridCol w="8627950"/>
                <a:gridCol w="1777850"/>
              </a:tblGrid>
              <a:tr h="28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</a:t>
                      </a:r>
                      <a:endParaRPr/>
                    </a:p>
                  </a:txBody>
                  <a:tcPr marT="7650" marB="0" marR="7650" marL="76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Área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SCRUM-35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realizar un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cuestionario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evaluar mis conocimientos en una materia específica.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Académica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SCRUM-38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nuevo, quiero crear una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en el sistema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tener acceso a cuestionarios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Usuarios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SCRUM-11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guardar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preguntas respondidas mal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reforzar esas áreas específicas.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Aprendizaje Adaptativo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SCRUM-12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ver un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dashboard con estadísticas 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mis cuestionarios, para evaluar mi desempeño y progreso.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Seguimiento Académico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SCRUM-34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seguir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 progreso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para monitorear mi evolución y mejorar mis resultados.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Seguimiento Académico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SCRUM-8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seleccionar la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preguntas 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un cuestionario, para ajustar mi tiempo de estudio.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Flexibilidad de Uso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SCRUM-10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estudiante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quiero 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guardar mi cuestionario 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una base de datos, para acceder a mi progreso y resultados.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Persistencia de Datos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g31b07abb772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1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1b07abb772_1_28"/>
          <p:cNvSpPr txBox="1"/>
          <p:nvPr/>
        </p:nvSpPr>
        <p:spPr>
          <a:xfrm>
            <a:off x="-4" y="2390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b="1"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cumplidas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31b07abb772_1_2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logo for a school&#10;&#10;Description automatically generated" id="233" name="Google Shape;233;g31b07abb772_1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188" y="-8598"/>
            <a:ext cx="975859" cy="100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g31b07abb772_1_28"/>
          <p:cNvGraphicFramePr/>
          <p:nvPr/>
        </p:nvGraphicFramePr>
        <p:xfrm>
          <a:off x="1271963" y="2360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{A2D5B3F2-F363-42EA-A98E-B8D718B126FA}</a:tableStyleId>
              </a:tblPr>
              <a:tblGrid>
                <a:gridCol w="8878400"/>
                <a:gridCol w="769675"/>
              </a:tblGrid>
              <a:tr h="28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Funcionalidades</a:t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Logrado</a:t>
                      </a:r>
                      <a:endParaRPr/>
                    </a:p>
                  </a:txBody>
                  <a:tcPr marT="7650" marB="0" marR="7650" marL="76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una </a:t>
                      </a: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en el sistema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</a:t>
                      </a: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cuestionario </a:t>
                      </a: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según materia y cantidad de preguntas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Almacenar </a:t>
                      </a: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cuestionarios </a:t>
                      </a: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dentro del sistema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Dashboard con estadísticas</a:t>
                      </a: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mis cuestionarios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Historial</a:t>
                      </a:r>
                      <a:r>
                        <a:rPr b="1" i="0" lang="es-E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cuestionarios realizados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Retroalimentación</a:t>
                      </a: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los cuestionarios realizados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preguntas utilizando</a:t>
                      </a: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API</a:t>
                      </a:r>
                      <a:r>
                        <a:rPr b="1" i="0" lang="es-ES" sz="1400" u="none" cap="none" strike="noStrik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OpenAI</a:t>
                      </a:r>
                      <a:r>
                        <a:rPr b="1" lang="es-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sin repetir las preguntas</a:t>
                      </a:r>
                      <a:endParaRPr/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preguntas utilizando</a:t>
                      </a:r>
                      <a:r>
                        <a:rPr b="1" lang="es-ES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API OpenAI</a:t>
                      </a:r>
                      <a:r>
                        <a:rPr b="1" lang="es-E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tomando las preguntas erróneas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50" marB="0" marR="7650" marL="76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pic>
        <p:nvPicPr>
          <p:cNvPr descr="Marca de insignia1 con relleno sólido" id="235" name="Google Shape;235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262628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36" name="Google Shape;236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09" y="303796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37" name="Google Shape;237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796" y="340951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38" name="Google Shape;238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381961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39" name="Google Shape;239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41927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40" name="Google Shape;240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460129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41" name="Google Shape;241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497601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ca de insignia1 con relleno sólido" id="242" name="Google Shape;242;g31b07abb772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9811" y="538296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