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59" r:id="rId5"/>
    <p:sldId id="274" r:id="rId6"/>
    <p:sldId id="275" r:id="rId7"/>
    <p:sldId id="276" r:id="rId8"/>
    <p:sldId id="277" r:id="rId9"/>
    <p:sldId id="261" r:id="rId10"/>
    <p:sldId id="278" r:id="rId11"/>
    <p:sldId id="279" r:id="rId12"/>
    <p:sldId id="280" r:id="rId13"/>
    <p:sldId id="281" r:id="rId14"/>
    <p:sldId id="263" r:id="rId15"/>
    <p:sldId id="282" r:id="rId16"/>
    <p:sldId id="269" r:id="rId17"/>
    <p:sldId id="283" r:id="rId18"/>
    <p:sldId id="265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50ADD-926F-4BA0-9EC5-25C2197FE7F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A2F79-CFEB-4404-807B-1B15B36397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d72fec82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fd72fec82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785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d72fec82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fd72fec82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01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84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16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d72fec82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fd72fec82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54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18-10-2024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“PRE-PAES”</a:t>
            </a:r>
            <a:endParaRPr lang="es-CL" sz="3600" dirty="0"/>
          </a:p>
          <a:p>
            <a:pPr algn="ctr"/>
            <a:r>
              <a:rPr lang="es-MX" sz="2400" dirty="0"/>
              <a:t>PRESENTACIÓN FASE 2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0" y="1076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7"/>
          <p:cNvSpPr/>
          <p:nvPr/>
        </p:nvSpPr>
        <p:spPr>
          <a:xfrm>
            <a:off x="614525" y="2320214"/>
            <a:ext cx="109629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873" y="2483288"/>
            <a:ext cx="5854261" cy="36614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F297E988-0A29-3748-F904-BE3C00F090F4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fd72fec82f_0_17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fd72fec82f_0_177"/>
          <p:cNvSpPr txBox="1"/>
          <p:nvPr/>
        </p:nvSpPr>
        <p:spPr>
          <a:xfrm>
            <a:off x="0" y="1076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 y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fd72fec82f_0_17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g2fd72fec82f_0_177"/>
          <p:cNvSpPr/>
          <p:nvPr/>
        </p:nvSpPr>
        <p:spPr>
          <a:xfrm>
            <a:off x="281354" y="1807408"/>
            <a:ext cx="11632204" cy="4843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AD01A-3CB7-D86B-D473-FF497C388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29" y="2202224"/>
            <a:ext cx="10507541" cy="4286848"/>
          </a:xfrm>
          <a:prstGeom prst="rect">
            <a:avLst/>
          </a:prstGeom>
        </p:spPr>
      </p:pic>
      <p:sp>
        <p:nvSpPr>
          <p:cNvPr id="5" name="Google Shape;76;p2">
            <a:extLst>
              <a:ext uri="{FF2B5EF4-FFF2-40B4-BE49-F238E27FC236}">
                <a16:creationId xmlns:a16="http://schemas.microsoft.com/office/drawing/2014/main" id="{C231EC55-EB97-96E9-0A3A-8B9C85E7B4A2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1792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fd72fec82f_0_17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fd72fec82f_0_177"/>
          <p:cNvSpPr txBox="1"/>
          <p:nvPr/>
        </p:nvSpPr>
        <p:spPr>
          <a:xfrm>
            <a:off x="0" y="1076905"/>
            <a:ext cx="12192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3, 4 y 5</a:t>
            </a:r>
          </a:p>
        </p:txBody>
      </p:sp>
      <p:cxnSp>
        <p:nvCxnSpPr>
          <p:cNvPr id="138" name="Google Shape;138;g2fd72fec82f_0_17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g2fd72fec82f_0_177"/>
          <p:cNvSpPr/>
          <p:nvPr/>
        </p:nvSpPr>
        <p:spPr>
          <a:xfrm>
            <a:off x="281354" y="1807408"/>
            <a:ext cx="11632204" cy="4843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4BABC-6444-9D45-23C2-CBEADFAA4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98" y="1879420"/>
            <a:ext cx="6795403" cy="4699018"/>
          </a:xfrm>
          <a:prstGeom prst="rect">
            <a:avLst/>
          </a:prstGeom>
        </p:spPr>
      </p:pic>
      <p:sp>
        <p:nvSpPr>
          <p:cNvPr id="5" name="Google Shape;76;p2">
            <a:extLst>
              <a:ext uri="{FF2B5EF4-FFF2-40B4-BE49-F238E27FC236}">
                <a16:creationId xmlns:a16="http://schemas.microsoft.com/office/drawing/2014/main" id="{D929FAAB-0800-97E9-7114-60C0C24951E8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2082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fd72fec82f_0_17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fd72fec82f_0_177"/>
          <p:cNvSpPr txBox="1"/>
          <p:nvPr/>
        </p:nvSpPr>
        <p:spPr>
          <a:xfrm>
            <a:off x="0" y="1076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fd72fec82f_0_17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g2fd72fec82f_0_177"/>
          <p:cNvSpPr/>
          <p:nvPr/>
        </p:nvSpPr>
        <p:spPr>
          <a:xfrm>
            <a:off x="614549" y="1807408"/>
            <a:ext cx="10962900" cy="346797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7FA49-0965-1DA1-3EA2-CFEBE3C4F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2" y="2252498"/>
            <a:ext cx="10498015" cy="2353003"/>
          </a:xfrm>
          <a:prstGeom prst="rect">
            <a:avLst/>
          </a:prstGeom>
        </p:spPr>
      </p:pic>
      <p:sp>
        <p:nvSpPr>
          <p:cNvPr id="4" name="Google Shape;76;p2">
            <a:extLst>
              <a:ext uri="{FF2B5EF4-FFF2-40B4-BE49-F238E27FC236}">
                <a16:creationId xmlns:a16="http://schemas.microsoft.com/office/drawing/2014/main" id="{10ED60A4-8F18-E51E-6A06-24AA52860CD5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126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43397593-2DFA-DB55-DDEA-EE398F33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83" y="1784612"/>
            <a:ext cx="4871032" cy="47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57" name="Google Shape;15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8" name="Google Shape;158;p10" title="Archivo:Python.svg - Wikipedia, la enciclopedia lib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250" y="2279275"/>
            <a:ext cx="1521076" cy="15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 title="Archivo:Bootstrap logo.svg - Wikipedia, la enciclopedia libr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4538" y="2377249"/>
            <a:ext cx="1662899" cy="1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 title="About Us | Deepsouth Technology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5650" y="2174194"/>
            <a:ext cx="1731250" cy="17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 title="File:Sql data base with logo.png - Wikimedia Common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5625" y="4819938"/>
            <a:ext cx="2400325" cy="1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 title="File:Git icon.svg - Wikimedia Common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5458" y="4630312"/>
            <a:ext cx="1521076" cy="152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 title="File:Google cloud.png - Wikimedia Commons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79722" y="400066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C78DC239-8FEB-A552-5690-2CEF9207DF93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39899DA-6341-B24A-C428-04F336A25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0" y="992901"/>
            <a:ext cx="7401559" cy="58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5400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2"/>
          <p:cNvGrpSpPr/>
          <p:nvPr/>
        </p:nvGrpSpPr>
        <p:grpSpPr>
          <a:xfrm>
            <a:off x="3847287" y="1678152"/>
            <a:ext cx="8266490" cy="4421815"/>
            <a:chOff x="0" y="-73375"/>
            <a:chExt cx="7633500" cy="4471649"/>
          </a:xfrm>
        </p:grpSpPr>
        <p:sp>
          <p:nvSpPr>
            <p:cNvPr id="67" name="Google Shape;67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487986" y="-73375"/>
              <a:ext cx="6298642" cy="1495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Pablo Varela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E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la visión del producto, prioriza las funcionalidades y asegura que el equipo de desarrollo entregue valor al negocio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487989" y="1490071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Tapia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n-US" sz="19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Lider</a:t>
              </a:r>
              <a:r>
                <a:rPr lang="en-U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n-US" sz="19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equipo</a:t>
              </a:r>
              <a:r>
                <a:rPr lang="en-U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n-US" sz="19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E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Coordina, guía y motiva al equipo</a:t>
              </a:r>
              <a:endParaRPr lang="es-CL"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487986" y="2985574"/>
              <a:ext cx="6298642" cy="14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Moya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Master/Equipo de desarrollo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225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Mantener rituales de las ceremonias ágiles y ayudar con el desarrollo del proyecto</a:t>
              </a:r>
              <a:endParaRPr sz="1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2"/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995320" y="2685077"/>
            <a:ext cx="285196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web integrada con API </a:t>
            </a:r>
            <a:r>
              <a:rPr lang="es-CL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</a:t>
            </a:r>
            <a:r>
              <a:rPr lang="es-CL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permite la creación de formularios cortos con una retroalimentación al final de estos para que el alumno comprenda en qué se equivocó.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3" descr="No dejaré que este dolor de cabeza me impida estudiar Fotografía de un  estudiante universitario que parece estresado mientras trabaja en la  biblioteca del campus | Foto Premiu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715" y="3958684"/>
            <a:ext cx="1419091" cy="217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715" y="3146575"/>
            <a:ext cx="2219825" cy="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8AF3CF31-D008-D90B-FB35-944B675788B2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“PRE-PAES”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Preparar y reforzar los conocimientos de los estudiantes de educación media en relación a la PAES mediante el uso de una aplicación web, mejora.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dirty="0">
                <a:ea typeface="Calibri"/>
                <a:cs typeface="Calibri"/>
                <a:sym typeface="Calibri"/>
              </a:rPr>
              <a:t>Proporcionar ejercicios con preguntas relacionadas al temario de la prueba PAES.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dirty="0">
                <a:ea typeface="Calibri"/>
                <a:cs typeface="Calibri"/>
                <a:sym typeface="Calibri"/>
              </a:rPr>
              <a:t>Implementar herramientas para el seguimiento del progreso académico del usuario.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dirty="0">
                <a:ea typeface="Calibri"/>
                <a:cs typeface="Calibri"/>
                <a:sym typeface="Calibri"/>
              </a:rPr>
              <a:t>Mejorar el rendimiento de los estudiantes en su preparación para la PAES.</a:t>
            </a: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Límites</a:t>
            </a:r>
            <a:endParaRPr dirty="0"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funcionalidades clave incluirán </a:t>
            </a: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de conocimientos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personalizados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seguimiento del progreso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La plataforma estará diseñada para ser accesible desde dispositivos con conexión a internet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2007907D-B497-DFE8-F8B7-8A57FFFB733D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Costos</a:t>
            </a:r>
            <a:endParaRPr dirty="0"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El presupuesto total no debe exceder los $24,000,000 CLP, destinado a:</a:t>
            </a:r>
          </a:p>
          <a:p>
            <a:pPr marL="45720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Desarrollo</a:t>
            </a:r>
          </a:p>
          <a:p>
            <a:pPr marL="457200" lvl="8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Herramientas de desarrollo</a:t>
            </a:r>
          </a:p>
          <a:p>
            <a:pPr marL="457200" lvl="8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Hosting </a:t>
            </a:r>
          </a:p>
          <a:p>
            <a:pPr marL="457200" lvl="8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Mantención</a:t>
            </a:r>
          </a:p>
          <a:p>
            <a:pPr marL="114300">
              <a:buClr>
                <a:schemeClr val="dk1"/>
              </a:buClr>
              <a:buSzPts val="1800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			 			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cubre los RRHH, aspectos técnicos (herramientas desarrollo, hosting y plataformas de colaboración) y materiales durante las 14 semanas de desarrollo.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8F9A11D4-9972-B83F-81A1-8F05F3960D54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244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Hitos</a:t>
            </a:r>
            <a:endParaRPr dirty="0"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Módulo de Diagnóstico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Crear un sistema que evalúe las debilidades en el conocimiento de los estudiantes.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Ejercicios Personalizados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Implementar ejercicios adaptados según el diagnóstico de cada estudiante.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Monitoreo del Progreso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Desarrollar una herramienta que permita a los estudiantes ver su evolución académica.</a:t>
            </a: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Gestión de Cuentas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Permitir a los estudiantes crear cuentas, configurar su perfil y acceder a su historial de cuestionarios.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6;p2">
            <a:extLst>
              <a:ext uri="{FF2B5EF4-FFF2-40B4-BE49-F238E27FC236}">
                <a16:creationId xmlns:a16="http://schemas.microsoft.com/office/drawing/2014/main" id="{61B304A9-9379-0A10-A275-A62F51F35695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65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Entregables</a:t>
            </a:r>
            <a:endParaRPr dirty="0"/>
          </a:p>
        </p:txBody>
      </p:sp>
      <p:cxnSp>
        <p:nvCxnSpPr>
          <p:cNvPr id="110" name="Google Shape;11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"/>
          <p:cNvSpPr/>
          <p:nvPr/>
        </p:nvSpPr>
        <p:spPr>
          <a:xfrm>
            <a:off x="614525" y="2320225"/>
            <a:ext cx="108483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 funcional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Primer entregable con diagnóstico y ejercicios personalizados.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 final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Aplicación completa con seguimiento del progreso, recursos educativos y gestión de cuentas.</a:t>
            </a:r>
          </a:p>
        </p:txBody>
      </p:sp>
      <p:sp>
        <p:nvSpPr>
          <p:cNvPr id="3" name="Google Shape;76;p2">
            <a:extLst>
              <a:ext uri="{FF2B5EF4-FFF2-40B4-BE49-F238E27FC236}">
                <a16:creationId xmlns:a16="http://schemas.microsoft.com/office/drawing/2014/main" id="{3436A583-B4EE-17B4-F532-7A6867363505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0033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- Limitaciones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6"/>
          <p:cNvSpPr/>
          <p:nvPr/>
        </p:nvSpPr>
        <p:spPr>
          <a:xfrm>
            <a:off x="614525" y="2320214"/>
            <a:ext cx="10962900" cy="398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Tiempo: El proyecto debe completarse en 14 semanas.</a:t>
            </a: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Conectividad: Requiere internet estable.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Soporte: Se dará soporte durante los primeros dos meses, incluidos en el presupuesto.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6;p2">
            <a:extLst>
              <a:ext uri="{FF2B5EF4-FFF2-40B4-BE49-F238E27FC236}">
                <a16:creationId xmlns:a16="http://schemas.microsoft.com/office/drawing/2014/main" id="{3030265D-658C-82A8-DB97-6B7A7183A46D}"/>
              </a:ext>
            </a:extLst>
          </p:cNvPr>
          <p:cNvSpPr txBox="1"/>
          <p:nvPr/>
        </p:nvSpPr>
        <p:spPr>
          <a:xfrm>
            <a:off x="1084333" y="368928"/>
            <a:ext cx="112438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PRE-PAES</a:t>
            </a: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502</Words>
  <Application>Microsoft Office PowerPoint</Application>
  <PresentationFormat>Panorámica</PresentationFormat>
  <Paragraphs>87</Paragraphs>
  <Slides>18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Alejandro</cp:lastModifiedBy>
  <cp:revision>4</cp:revision>
  <dcterms:created xsi:type="dcterms:W3CDTF">2023-10-28T21:12:11Z</dcterms:created>
  <dcterms:modified xsi:type="dcterms:W3CDTF">2024-10-19T00:57:08Z</dcterms:modified>
</cp:coreProperties>
</file>