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j17NlkJdfT7Iv7Rz+lYRcyzfYI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verage-regular.fntdata"/><Relationship Id="rId14" Type="http://schemas.openxmlformats.org/officeDocument/2006/relationships/slide" Target="slides/slide10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d72fec82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fd72fec82f_0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2fd72fec82f_0_131"/>
          <p:cNvGrpSpPr/>
          <p:nvPr/>
        </p:nvGrpSpPr>
        <p:grpSpPr>
          <a:xfrm>
            <a:off x="5800234" y="3807170"/>
            <a:ext cx="591423" cy="140843"/>
            <a:chOff x="4137525" y="2915950"/>
            <a:chExt cx="869100" cy="207000"/>
          </a:xfrm>
        </p:grpSpPr>
        <p:sp>
          <p:nvSpPr>
            <p:cNvPr id="11" name="Google Shape;11;g2fd72fec82f_0_13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g2fd72fec82f_0_131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2fd72fec82f_0_131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2fd72fec82f_0_131"/>
          <p:cNvSpPr txBox="1"/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g2fd72fec82f_0_131"/>
          <p:cNvSpPr txBox="1"/>
          <p:nvPr>
            <p:ph idx="1" type="subTitle"/>
          </p:nvPr>
        </p:nvSpPr>
        <p:spPr>
          <a:xfrm>
            <a:off x="895000" y="4233168"/>
            <a:ext cx="104019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2fd72fec82f_0_13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fd72fec82f_0_171"/>
          <p:cNvSpPr txBox="1"/>
          <p:nvPr>
            <p:ph hasCustomPrompt="1" type="title"/>
          </p:nvPr>
        </p:nvSpPr>
        <p:spPr>
          <a:xfrm>
            <a:off x="415600" y="1673700"/>
            <a:ext cx="11360700" cy="2520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2fd72fec82f_0_171"/>
          <p:cNvSpPr txBox="1"/>
          <p:nvPr>
            <p:ph idx="1" type="body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2" name="Google Shape;52;g2fd72fec82f_0_17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fd72fec82f_0_175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fd72fec82f_0_139"/>
          <p:cNvSpPr txBox="1"/>
          <p:nvPr>
            <p:ph type="title"/>
          </p:nvPr>
        </p:nvSpPr>
        <p:spPr>
          <a:xfrm>
            <a:off x="895000" y="2855000"/>
            <a:ext cx="10469700" cy="114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g2fd72fec82f_0_139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fd72fec82f_0_14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" name="Google Shape;22;g2fd72fec82f_0_14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g2fd72fec82f_0_142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2fd72fec82f_0_14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" name="Google Shape;26;g2fd72fec82f_0_146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g2fd72fec82f_0_146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g2fd72fec82f_0_146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fd72fec82f_0_15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1" name="Google Shape;31;g2fd72fec82f_0_15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fd72fec82f_0_154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g2fd72fec82f_0_154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g2fd72fec82f_0_15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fd72fec82f_0_158"/>
          <p:cNvSpPr txBox="1"/>
          <p:nvPr>
            <p:ph type="title"/>
          </p:nvPr>
        </p:nvSpPr>
        <p:spPr>
          <a:xfrm>
            <a:off x="653667" y="701800"/>
            <a:ext cx="83028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g2fd72fec82f_0_158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fd72fec82f_0_16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g2fd72fec82f_0_161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g2fd72fec82f_0_161"/>
          <p:cNvSpPr txBox="1"/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3" name="Google Shape;43;g2fd72fec82f_0_161"/>
          <p:cNvSpPr txBox="1"/>
          <p:nvPr>
            <p:ph idx="1" type="subTitle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g2fd72fec82f_0_161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g2fd72fec82f_0_16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fd72fec82f_0_168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g2fd72fec82f_0_168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fd72fec82f_0_12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g2fd72fec82f_0_12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  <a:defRPr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g2fd72fec82f_0_127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11.png"/><Relationship Id="rId9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4.jp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59" name="Google Shape;5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“PRE-PAES”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</a:t>
            </a:r>
            <a:r>
              <a:rPr lang="es-C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 1 </a:t>
            </a: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4" name="Google Shape;15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PRE-PAES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" name="Google Shape;156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57" name="Google Shape;157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8" name="Google Shape;158;p10" title="Archivo:Python.svg - Wikipedia, la enciclopedia libr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5250" y="2279275"/>
            <a:ext cx="1521076" cy="152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0" title="Archivo:Bootstrap logo.svg - Wikipedia, la enciclopedia libr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4538" y="2377249"/>
            <a:ext cx="1662899" cy="13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0" title="About Us | Deepsouth Technology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85650" y="2174194"/>
            <a:ext cx="1731250" cy="17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0" title="File:Sql data base with logo.png - Wikimedia Commons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45625" y="4819938"/>
            <a:ext cx="2400325" cy="11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0" title="File:Git icon.svg - Wikimedia Commons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35458" y="4630312"/>
            <a:ext cx="1521076" cy="152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0" title="File:Google cloud.png - Wikimedia Commons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879722" y="4000669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65" name="Google Shape;6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2"/>
          <p:cNvGrpSpPr/>
          <p:nvPr/>
        </p:nvGrpSpPr>
        <p:grpSpPr>
          <a:xfrm>
            <a:off x="4085626" y="1319000"/>
            <a:ext cx="7675249" cy="4471650"/>
            <a:chOff x="0" y="-67944"/>
            <a:chExt cx="7675249" cy="4471650"/>
          </a:xfrm>
        </p:grpSpPr>
        <p:sp>
          <p:nvSpPr>
            <p:cNvPr id="67" name="Google Shape;67;p2"/>
            <p:cNvSpPr/>
            <p:nvPr/>
          </p:nvSpPr>
          <p:spPr>
            <a:xfrm>
              <a:off x="0" y="0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 txBox="1"/>
            <p:nvPr/>
          </p:nvSpPr>
          <p:spPr>
            <a:xfrm>
              <a:off x="1662649" y="-67944"/>
              <a:ext cx="5970900" cy="149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Pablo Varela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</a:t>
              </a:r>
              <a:r>
                <a:rPr lang="es-CL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efe de proyecto</a:t>
              </a:r>
              <a:r>
                <a:rPr lang="es-CL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/Equipo de desarrollo</a:t>
              </a:r>
              <a:endPara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225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Char char="•"/>
              </a:pPr>
              <a:r>
                <a:rPr lang="es-CL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Mantener al tanto al equipo de las tareas pendientes y ayudar con el desarrollo del proyecto</a:t>
              </a:r>
              <a:endPara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 txBox="1"/>
            <p:nvPr/>
          </p:nvSpPr>
          <p:spPr>
            <a:xfrm>
              <a:off x="1662653" y="1495502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Sebastian Tapia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225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Char char="•"/>
              </a:pPr>
              <a:r>
                <a:rPr lang="es-CL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Equipo de desarrollo</a:t>
              </a:r>
              <a:endPara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225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Char char="•"/>
              </a:pPr>
              <a:r>
                <a:rPr lang="es-CL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principal del proyecto</a:t>
              </a:r>
              <a:endPara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 txBox="1"/>
            <p:nvPr/>
          </p:nvSpPr>
          <p:spPr>
            <a:xfrm>
              <a:off x="1662649" y="2991006"/>
              <a:ext cx="6012600" cy="14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Alejandro Moya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225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Char char="•"/>
              </a:pPr>
              <a:r>
                <a:rPr lang="es-CL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Master/Equipo de desarrollo</a:t>
              </a:r>
              <a:endPara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225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Char char="•"/>
              </a:pPr>
              <a:r>
                <a:rPr lang="es-CL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Mantener rituales de las ceremonias ágiles y ayudar con el desarrollo del proyecto</a:t>
              </a:r>
              <a:endPara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PRE-PAES</a:t>
            </a: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" name="Google Shape;78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3" name="Google Shape;8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PRE-PAES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Google Shape;86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" name="Google Shape;87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Página web integrada con API ChatGPT que permita la creación de formularios cortos con una retroalimentación al final de estos para que el alumno comprenda en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equivocó.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No dejaré que este dolor de cabeza me impida estudiar Fotografía de un  estudiante universitario que parece estresado mientras trabaja en la  biblioteca del campus | Foto Premium" id="90" name="Google Shape;90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1300" y="3229650"/>
            <a:ext cx="1781175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3800" y="2768025"/>
            <a:ext cx="2219825" cy="9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6" name="Google Shape;9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PRE-PAES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" name="Google Shape;98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aplicación web que diagnostique y refuerce los conocimientos de los estudiantes de educación media en relación a la PAES, optimizando su preparación para la prueba.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Proporcionar ejercicios con preguntas relacionadas al temario de la prueba PAES.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herramientas para el seguimiento del progreso académico permitiendo a estudiantes monitorear el avance y la efectividad del aprendizaje.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Mejorar la confianza y seguridad de los estudiantes en su preparación para la PAES mediante un enfoque estructurado y personalizado.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7" name="Google Shape;10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PRE-PAES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10" name="Google Shape;110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5"/>
          <p:cNvSpPr/>
          <p:nvPr/>
        </p:nvSpPr>
        <p:spPr>
          <a:xfrm>
            <a:off x="614525" y="2320225"/>
            <a:ext cx="10848300" cy="398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y respuestas generadas con IA.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Personalización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exámenes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Dirigido a estudiantes que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estén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cursando enseñanza media.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 resultados de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exámenes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Explicación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respuestas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erróneas ingresadas por el usuario.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Reformulación de pregunta.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6" name="Google Shape;1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PRE-PAES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" name="Google Shape;118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Competencias de carrera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6"/>
          <p:cNvSpPr/>
          <p:nvPr/>
        </p:nvSpPr>
        <p:spPr>
          <a:xfrm>
            <a:off x="614525" y="2320214"/>
            <a:ext cx="10962900" cy="398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C2: Gestionar proyectos informáticos, ofreciendo alternativas para la toma de decisiones de acuerdo a los requerimientos de la organización.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C3: Construir modelos de datos para soportar los requerimientos de la organización de acuerdo a un diseño definido y escalable en el tiempo.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C4: Desarrollar una solución de software utilizando técnicas que permitan sistematizar el proceso de desarrollo y mantenimiento, asegurando el logro de los objetivos.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5" name="Google Shape;12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PRE-PAES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p7"/>
          <p:cNvSpPr txBox="1"/>
          <p:nvPr/>
        </p:nvSpPr>
        <p:spPr>
          <a:xfrm>
            <a:off x="0" y="10769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7"/>
          <p:cNvSpPr/>
          <p:nvPr/>
        </p:nvSpPr>
        <p:spPr>
          <a:xfrm>
            <a:off x="614525" y="2320214"/>
            <a:ext cx="10962900" cy="398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8873" y="2483288"/>
            <a:ext cx="5854261" cy="36614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5" name="Google Shape;135;g2fd72fec82f_0_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fd72fec82f_0_177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“PRE-PAES”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" name="Google Shape;137;g2fd72fec82f_0_177"/>
          <p:cNvSpPr txBox="1"/>
          <p:nvPr/>
        </p:nvSpPr>
        <p:spPr>
          <a:xfrm>
            <a:off x="0" y="10769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g2fd72fec82f_0_177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g2fd72fec82f_0_177"/>
          <p:cNvSpPr/>
          <p:nvPr/>
        </p:nvSpPr>
        <p:spPr>
          <a:xfrm>
            <a:off x="614525" y="2320214"/>
            <a:ext cx="10962900" cy="398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g2fd72fec82f_0_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8873" y="2483288"/>
            <a:ext cx="5854261" cy="36614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5" name="Google Shape;14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PRE-PAES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7" name="Google Shape;147;p9"/>
          <p:cNvSpPr txBox="1"/>
          <p:nvPr/>
        </p:nvSpPr>
        <p:spPr>
          <a:xfrm>
            <a:off x="0" y="617380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Google Shape;148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9" name="Google Shape;14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475" y="1215450"/>
            <a:ext cx="5628350" cy="544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