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embeddedFontLst>
    <p:embeddedFont>
      <p:font typeface="Corbel" panose="020B0503020204020204" pitchFamily="34" charset="0"/>
      <p:regular r:id="rId16"/>
      <p:bold r:id="rId17"/>
      <p:italic r:id="rId18"/>
      <p:boldItalic r:id="rId19"/>
    </p:embeddedFont>
    <p:embeddedFont>
      <p:font typeface="Trebuchet MS" panose="020B0603020202020204" pitchFamily="34" charset="0"/>
      <p:regular r:id="rId20"/>
      <p:bold r:id="rId21"/>
      <p:italic r:id="rId22"/>
      <p:boldItalic r:id="rId23"/>
    </p:embeddedFont>
    <p:embeddedFont>
      <p:font typeface="Wingdings 3" panose="05040102010807070707" pitchFamily="18" charset="2"/>
      <p:regular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i2vDnV5HLHD661o8ugFoUjwzH3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632" autoAdjust="0"/>
  </p:normalViewPr>
  <p:slideViewPr>
    <p:cSldViewPr snapToGrid="0">
      <p:cViewPr varScale="1">
        <p:scale>
          <a:sx n="50" d="100"/>
          <a:sy n="50" d="100"/>
        </p:scale>
        <p:origin x="126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1949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 b="1" dirty="0"/>
              <a:t>Plataforma web educativa integrada con la API de </a:t>
            </a:r>
            <a:r>
              <a:rPr lang="es-CL" sz="1000" b="1" dirty="0" err="1"/>
              <a:t>OpenAI</a:t>
            </a:r>
            <a:r>
              <a:rPr lang="es-CL" sz="1000" dirty="0"/>
              <a:t> que permite a los estudiantes prepararse para la PAES mediante:</a:t>
            </a:r>
            <a:endParaRPr dirty="0"/>
          </a:p>
          <a:p>
            <a:pPr marL="0" lvl="0" indent="-63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lay"/>
              <a:buAutoNum type="arabicPeriod"/>
            </a:pPr>
            <a:r>
              <a:rPr lang="es-CL" sz="1000" b="1" dirty="0"/>
              <a:t>Realización de Ejercicios Personalizados:</a:t>
            </a:r>
            <a:r>
              <a:rPr lang="es-CL" sz="1000" dirty="0"/>
              <a:t> La plataforma genera ejercicios adaptados a las necesidades específicas de cada estudiante, identificando áreas de mejora en temas clave.</a:t>
            </a:r>
            <a:endParaRPr dirty="0"/>
          </a:p>
          <a:p>
            <a:pPr marL="0" lvl="0" indent="-63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lay"/>
              <a:buAutoNum type="arabicPeriod"/>
            </a:pPr>
            <a:r>
              <a:rPr lang="es-CL" sz="1000" b="1" dirty="0"/>
              <a:t>Evaluación y Diagnóstico:</a:t>
            </a:r>
            <a:r>
              <a:rPr lang="es-CL" sz="1000" dirty="0"/>
              <a:t> A través de cuestionarios diagnósticos, el sistema mide el rendimiento en diferentes materias y proporciona un diagnóstico detallado sobre las áreas en las que el estudiante necesita mejorar.</a:t>
            </a:r>
            <a:endParaRPr dirty="0"/>
          </a:p>
          <a:p>
            <a:pPr marL="0" lvl="0" indent="-63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lay"/>
              <a:buAutoNum type="arabicPeriod"/>
            </a:pPr>
            <a:r>
              <a:rPr lang="es-CL" sz="1000" b="1" dirty="0"/>
              <a:t>Seguimiento del Progreso:</a:t>
            </a:r>
            <a:r>
              <a:rPr lang="es-CL" sz="1000" dirty="0"/>
              <a:t> Los estudiantes pueden visualizar su avance y fortalecer sus conocimientos con ejercicios adicionales y recomendaciones de estudio.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lay"/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lay"/>
              <a:buNone/>
            </a:pPr>
            <a:r>
              <a:rPr lang="es-CL" sz="1000" dirty="0"/>
              <a:t>DOLOR: A falta de recursos de estudio que se moldeen según los temas donde presentan debilidades los estudiantes durante la preparación a la prueba PAES.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 dirty="0"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Objetivo General 2.0: Ofrecer una herramienta a estudiantes para mejorar sus probabilidades de éxito en sus resultados en la prueba de admisión PAES. </a:t>
            </a:r>
            <a:endParaRPr dirty="0"/>
          </a:p>
        </p:txBody>
      </p:sp>
      <p:sp>
        <p:nvSpPr>
          <p:cNvPr id="124" name="Google Shape;12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CL"/>
              <a:t>Alcance, que hace?</a:t>
            </a:r>
            <a:endParaRPr/>
          </a:p>
        </p:txBody>
      </p:sp>
      <p:sp>
        <p:nvSpPr>
          <p:cNvPr id="135" name="Google Shape;1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CL"/>
              <a:t>PONER CRONOLOGIA</a:t>
            </a:r>
            <a:endParaRPr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164" name="Google Shape;1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8065799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723743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‹#›</a:t>
            </a:fld>
            <a:endParaRPr lang="es-C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11339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759733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‹#›</a:t>
            </a:fld>
            <a:endParaRPr lang="es-C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025893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153291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4978551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5866280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2075045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7445677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5875935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7587429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1251162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3828469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5323260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‹#›</a:t>
            </a:fld>
            <a:endParaRPr lang="es-C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382618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8928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ransition spd="slow">
    <p:wipe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50594" y="273259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/>
        </p:nvSpPr>
        <p:spPr>
          <a:xfrm>
            <a:off x="-161364" y="2567943"/>
            <a:ext cx="12191999" cy="113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“PRE-PAES”</a:t>
            </a:r>
            <a:endParaRPr sz="3600" b="1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PRESENTACIÓN FINAL FASE 2 CAPSTONE</a:t>
            </a:r>
            <a:endParaRPr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Google Shape;194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BFDF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6" name="Google Shape;196;p10" descr="A logo for a schoo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188" y="-8598"/>
            <a:ext cx="975859" cy="100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"/>
          <p:cNvSpPr txBox="1">
            <a:spLocks noGrp="1"/>
          </p:cNvSpPr>
          <p:nvPr>
            <p:ph type="title"/>
          </p:nvPr>
        </p:nvSpPr>
        <p:spPr>
          <a:xfrm>
            <a:off x="93134" y="-1397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s-CL" dirty="0" err="1"/>
              <a:t>Prompt</a:t>
            </a:r>
            <a:r>
              <a:rPr lang="es-CL" dirty="0"/>
              <a:t> creación de preguntas:</a:t>
            </a:r>
            <a:endParaRPr dirty="0"/>
          </a:p>
        </p:txBody>
      </p: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"/>
          <p:cNvSpPr txBox="1">
            <a:spLocks noGrp="1"/>
          </p:cNvSpPr>
          <p:nvPr>
            <p:ph type="title"/>
          </p:nvPr>
        </p:nvSpPr>
        <p:spPr>
          <a:xfrm>
            <a:off x="0" y="-1651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s-CL" dirty="0" err="1"/>
              <a:t>Prompt</a:t>
            </a:r>
            <a:r>
              <a:rPr lang="es-CL" dirty="0"/>
              <a:t> de retroalimentación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6574205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12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50594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2"/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DEMOSTRACIÓN DEL RESULTADO DEL PROYECTO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6E6E6E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10" name="Google Shape;210;p12" descr="A logo for a school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188" y="-8598"/>
            <a:ext cx="975859" cy="100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50594" y="255676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9" name="Google Shape;99;p2"/>
          <p:cNvGrpSpPr/>
          <p:nvPr/>
        </p:nvGrpSpPr>
        <p:grpSpPr>
          <a:xfrm>
            <a:off x="1962755" y="1726926"/>
            <a:ext cx="8346541" cy="4393074"/>
            <a:chOff x="0" y="-24057"/>
            <a:chExt cx="7707421" cy="4442584"/>
          </a:xfrm>
        </p:grpSpPr>
        <p:sp>
          <p:nvSpPr>
            <p:cNvPr id="100" name="Google Shape;100;p2"/>
            <p:cNvSpPr/>
            <p:nvPr/>
          </p:nvSpPr>
          <p:spPr>
            <a:xfrm>
              <a:off x="0" y="0"/>
              <a:ext cx="7633500" cy="13596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352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0" y="1495502"/>
              <a:ext cx="7633494" cy="1359548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352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3" name="Google Shape;103;p2"/>
            <p:cNvSpPr txBox="1"/>
            <p:nvPr/>
          </p:nvSpPr>
          <p:spPr>
            <a:xfrm>
              <a:off x="104748" y="1471393"/>
              <a:ext cx="5970900" cy="135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Sebastian Tapia</a:t>
              </a:r>
              <a:endParaRPr sz="2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225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Char char="•"/>
              </a:pPr>
              <a:r>
                <a:rPr lang="es-CL" sz="19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Líder de equipo de desarrollo</a:t>
              </a:r>
              <a:endParaRPr sz="19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225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Char char="•"/>
              </a:pPr>
              <a:r>
                <a:rPr lang="es-CL" sz="19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Coordina, guía y motiva al equipo</a:t>
              </a:r>
              <a:endParaRPr sz="19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0" y="2991005"/>
              <a:ext cx="7633494" cy="1359548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352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5" name="Google Shape;105;p2"/>
            <p:cNvSpPr txBox="1"/>
            <p:nvPr/>
          </p:nvSpPr>
          <p:spPr>
            <a:xfrm>
              <a:off x="73922" y="-24057"/>
              <a:ext cx="7633499" cy="13595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Alejandro Moya</a:t>
              </a:r>
              <a:endParaRPr sz="2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225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Char char="•"/>
              </a:pPr>
              <a:r>
                <a:rPr lang="es-CL" sz="19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Scrum Master / Equipo de desarrollo</a:t>
              </a:r>
              <a:endParaRPr sz="19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225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Char char="•"/>
              </a:pPr>
              <a:r>
                <a:rPr lang="es-CL" sz="19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Mantener rituales de ceremonias ágiles y ayudar con el desarrollo del proyecto</a:t>
              </a:r>
              <a:endParaRPr sz="19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2"/>
            <p:cNvSpPr txBox="1"/>
            <p:nvPr/>
          </p:nvSpPr>
          <p:spPr>
            <a:xfrm>
              <a:off x="104748" y="2923028"/>
              <a:ext cx="6286625" cy="1495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Pablo Varela</a:t>
              </a:r>
              <a:endParaRPr sz="2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 b="0" i="0" u="none" strike="noStrike" cap="none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Product</a:t>
              </a:r>
              <a:r>
                <a:rPr lang="es-CL" sz="20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s-CL" sz="2000" b="0" i="0" u="none" strike="noStrike" cap="none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owner</a:t>
              </a:r>
              <a:r>
                <a:rPr lang="es-CL" sz="20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s-CL" sz="19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/ Equipo de desarrollo</a:t>
              </a:r>
              <a:endParaRPr sz="19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225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Char char="•"/>
              </a:pPr>
              <a:r>
                <a:rPr lang="es-CL" sz="19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Define la visión del producto, prioriza las funcionalidades y asegura que el equipo de desarrollo entregue valor al negocio</a:t>
              </a:r>
              <a:endParaRPr sz="19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" name="Google Shape;106;p2"/>
          <p:cNvSpPr txBox="1"/>
          <p:nvPr/>
        </p:nvSpPr>
        <p:spPr>
          <a:xfrm>
            <a:off x="4670016" y="848783"/>
            <a:ext cx="285196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CL" sz="36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</a:t>
            </a:r>
            <a:endParaRPr sz="18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7" name="Google Shape;107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3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50594" y="241189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 txBox="1"/>
          <p:nvPr/>
        </p:nvSpPr>
        <p:spPr>
          <a:xfrm>
            <a:off x="-722034" y="20755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CL" sz="3600" b="1" i="0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	</a:t>
            </a:r>
            <a:r>
              <a:rPr lang="es-CL" sz="36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 b="1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Google Shape;114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5" name="Google Shape;115;p3"/>
          <p:cNvSpPr/>
          <p:nvPr/>
        </p:nvSpPr>
        <p:spPr>
          <a:xfrm>
            <a:off x="235198" y="1328532"/>
            <a:ext cx="4615935" cy="4649363"/>
          </a:xfrm>
          <a:prstGeom prst="roundRect">
            <a:avLst>
              <a:gd name="adj" fmla="val 10901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dk1"/>
              </a:buClr>
              <a:buSzPts val="2800"/>
            </a:pPr>
            <a:r>
              <a:rPr lang="es-ES" sz="3200" u="sng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Problema</a:t>
            </a:r>
          </a:p>
          <a:p>
            <a:pPr lvl="0" algn="just">
              <a:buClr>
                <a:schemeClr val="dk1"/>
              </a:buClr>
              <a:buSzPts val="2800"/>
            </a:pPr>
            <a:endParaRPr lang="es-ES" sz="20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lvl="0" algn="just">
              <a:buClr>
                <a:schemeClr val="dk1"/>
              </a:buClr>
              <a:buSzPts val="2800"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Falta de recursos personalizados que aborden las debilidades de los estudiantes en la preparación de la PAES.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5128518" y="1328531"/>
            <a:ext cx="6828283" cy="4675583"/>
          </a:xfrm>
          <a:prstGeom prst="roundRect">
            <a:avLst>
              <a:gd name="adj" fmla="val 10901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s-CL" sz="3200" b="0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 sz="32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114300" lvl="0" algn="just">
              <a:buClr>
                <a:schemeClr val="dk1"/>
              </a:buClr>
              <a:buSzPts val="1800"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Desarrollar una página web integrada con </a:t>
            </a:r>
            <a:r>
              <a:rPr lang="es-E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OpenAI</a:t>
            </a: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que permita a los estudiantes preparar la PAES mediante ejercicios personalizados, evaluando resultados y diagnosticando áreas de mejora.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orbel"/>
            </a:endParaRPr>
          </a:p>
        </p:txBody>
      </p:sp>
      <p:pic>
        <p:nvPicPr>
          <p:cNvPr id="119" name="Google Shape;119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80645" y="4558610"/>
            <a:ext cx="2132102" cy="1080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" descr="A logo for a school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03044" y="3830855"/>
            <a:ext cx="2479229" cy="247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8D3CDE-4DA0-4EDB-3F5D-F3DA07F5A6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658" y="4520624"/>
            <a:ext cx="1317563" cy="1499087"/>
          </a:xfrm>
          <a:prstGeom prst="rect">
            <a:avLst/>
          </a:prstGeom>
        </p:spPr>
      </p:pic>
      <p:sp>
        <p:nvSpPr>
          <p:cNvPr id="117" name="Google Shape;117;p3"/>
          <p:cNvSpPr/>
          <p:nvPr/>
        </p:nvSpPr>
        <p:spPr>
          <a:xfrm>
            <a:off x="4349791" y="4520624"/>
            <a:ext cx="2048350" cy="75708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/>
          <p:nvPr/>
        </p:nvSpPr>
        <p:spPr>
          <a:xfrm>
            <a:off x="1" y="467340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 b="1" i="0" u="sng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Objetivo General</a:t>
            </a:r>
            <a:endParaRPr sz="1800" b="1" i="0" u="sng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28" name="Google Shape;128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BFDF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9" name="Google Shape;129;p4"/>
          <p:cNvSpPr txBox="1"/>
          <p:nvPr/>
        </p:nvSpPr>
        <p:spPr>
          <a:xfrm>
            <a:off x="1" y="2732178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 b="1" i="0" u="sng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Objetivos Específicos</a:t>
            </a:r>
            <a:endParaRPr sz="1800" b="1" i="0" u="sng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136188" y="1238995"/>
            <a:ext cx="11777370" cy="1413411"/>
          </a:xfrm>
          <a:prstGeom prst="roundRect">
            <a:avLst>
              <a:gd name="adj" fmla="val 31044"/>
            </a:avLst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Proporcionar a los estudiantes una herramienta digital que optimice su preparación, mejorando así sus resultados en la prueba de admisión PAES.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4"/>
          <p:cNvSpPr/>
          <p:nvPr/>
        </p:nvSpPr>
        <p:spPr>
          <a:xfrm>
            <a:off x="136188" y="3458281"/>
            <a:ext cx="11777370" cy="312265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42900">
              <a:buClr>
                <a:schemeClr val="dk1"/>
              </a:buClr>
              <a:buSzPts val="1800"/>
              <a:buFont typeface="Calibri"/>
              <a:buChar char="●"/>
            </a:pPr>
            <a:endParaRPr lang="es-ES" b="1" dirty="0"/>
          </a:p>
          <a:p>
            <a:pPr marL="457200" lvl="0" indent="-342900">
              <a:buClr>
                <a:schemeClr val="dk1"/>
              </a:buClr>
              <a:buSzPts val="1800"/>
              <a:buFont typeface="Calibri"/>
              <a:buChar char="●"/>
            </a:pPr>
            <a:endParaRPr lang="es-ES" b="1" dirty="0"/>
          </a:p>
          <a:p>
            <a:pPr marL="457200" lvl="0" indent="-342900"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Desarrollar un módulo de cuestionarios que permita a los estudiantes elegir la materia</a:t>
            </a:r>
          </a:p>
          <a:p>
            <a:pPr marL="457200" lvl="0" indent="-342900">
              <a:buClr>
                <a:schemeClr val="dk1"/>
              </a:buClr>
              <a:buSzPts val="1800"/>
              <a:buFont typeface="Calibri"/>
              <a:buChar char="●"/>
            </a:pPr>
            <a:endParaRPr lang="es-ES" sz="20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457200" lvl="0" indent="-342900"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Diseñar un módulo de diagnóstico que identifique debilidades para personalizar el aprendizaje</a:t>
            </a:r>
          </a:p>
          <a:p>
            <a:pPr marL="457200" lvl="0" indent="-342900">
              <a:buClr>
                <a:schemeClr val="dk1"/>
              </a:buClr>
              <a:buSzPts val="1800"/>
              <a:buFont typeface="Calibri"/>
              <a:buChar char="●"/>
            </a:pPr>
            <a:endParaRPr lang="es-ES" sz="20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457200" lvl="0" indent="-342900"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Implementar módulo de historial para consultar cuestionarios pasados y obtener retroalimentación</a:t>
            </a:r>
          </a:p>
          <a:p>
            <a:pPr marL="114300" lvl="0">
              <a:buClr>
                <a:schemeClr val="dk1"/>
              </a:buClr>
              <a:buSzPts val="1800"/>
            </a:pPr>
            <a:endParaRPr lang="es-ES" sz="20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457200" indent="-342900"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Crear un sistema de retroalimentación para monitorear progreso y proporcionar recomendaciones</a:t>
            </a:r>
          </a:p>
          <a:p>
            <a:pPr marL="457200" indent="-342900">
              <a:buClr>
                <a:schemeClr val="dk1"/>
              </a:buClr>
              <a:buSzPts val="1800"/>
              <a:buFont typeface="Calibri"/>
              <a:buChar char="●"/>
            </a:pPr>
            <a:endParaRPr lang="es-ES" sz="20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457200" indent="-342900"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Diseñar una interfaz gráfica intuitiva para facilitar la navegación en la plataforma</a:t>
            </a:r>
          </a:p>
          <a:p>
            <a:pPr marL="457200" indent="-342900">
              <a:buClr>
                <a:schemeClr val="dk1"/>
              </a:buClr>
              <a:buSzPts val="1800"/>
              <a:buFont typeface="Calibri"/>
              <a:buChar char="●"/>
            </a:pPr>
            <a:endParaRPr lang="es-ES" dirty="0"/>
          </a:p>
          <a:p>
            <a:pPr marL="457200" lvl="0" indent="-342900">
              <a:buClr>
                <a:schemeClr val="dk1"/>
              </a:buClr>
              <a:buSzPts val="1800"/>
              <a:buFont typeface="Calibri"/>
              <a:buChar char="●"/>
            </a:pPr>
            <a:endParaRPr sz="22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32" name="Google Shape;132;p4" descr="A logo for a schoo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188" y="-8598"/>
            <a:ext cx="975859" cy="100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5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50594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5"/>
          <p:cNvSpPr txBox="1"/>
          <p:nvPr/>
        </p:nvSpPr>
        <p:spPr>
          <a:xfrm>
            <a:off x="1" y="74610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CL" sz="36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Alcances.</a:t>
            </a:r>
            <a:endParaRPr sz="1800" b="1" i="0" u="sng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39" name="Google Shape;139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0" name="Google Shape;140;p5"/>
          <p:cNvSpPr/>
          <p:nvPr/>
        </p:nvSpPr>
        <p:spPr>
          <a:xfrm>
            <a:off x="797292" y="1583140"/>
            <a:ext cx="10597415" cy="171961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Entregable clave</a:t>
            </a:r>
          </a:p>
          <a:p>
            <a:pPr marL="1143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CL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/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Plataforma web funcional con </a:t>
            </a:r>
            <a:r>
              <a:rPr lang="es-E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módulos</a:t>
            </a: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de;</a:t>
            </a:r>
            <a:b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</a:br>
            <a:b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</a:br>
            <a:r>
              <a:rPr lang="es-E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Autenticación</a:t>
            </a: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s-E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cuestionario</a:t>
            </a: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según materia, </a:t>
            </a:r>
            <a:r>
              <a:rPr lang="es-E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historial</a:t>
            </a: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de resultados </a:t>
            </a:r>
          </a:p>
          <a:p>
            <a:pPr marL="114300"/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y </a:t>
            </a:r>
            <a:r>
              <a:rPr lang="es-E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diagnóstico </a:t>
            </a: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personalizado .</a:t>
            </a:r>
          </a:p>
          <a:p>
            <a:pPr marL="1143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5" descr="A logo for a school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188" y="-8598"/>
            <a:ext cx="975859" cy="100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5"/>
          <p:cNvSpPr/>
          <p:nvPr/>
        </p:nvSpPr>
        <p:spPr>
          <a:xfrm>
            <a:off x="11630735" y="4013039"/>
            <a:ext cx="10829917" cy="277035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ES" sz="1800" b="0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Módulo de Diagnóstico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Crear un sistema que evalúe las debilidades en el conocimiento de los estudiantes.</a:t>
            </a:r>
            <a:endParaRPr lang="es-ES" dirty="0"/>
          </a:p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s-E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ES" sz="1800" b="0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Ejercicios Personalizados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Implementar ejercicios adaptados según el diagnóstico de cada estudiante.</a:t>
            </a:r>
            <a:endParaRPr lang="es-ES" dirty="0"/>
          </a:p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s-E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ES" sz="1800" b="0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Monitoreo del Progreso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Desarrollar una herramienta que permita a los estudiantes ver su evolución académica.</a:t>
            </a:r>
            <a:endParaRPr lang="es-ES" dirty="0"/>
          </a:p>
        </p:txBody>
      </p:sp>
      <p:sp>
        <p:nvSpPr>
          <p:cNvPr id="2" name="Google Shape;140;p5">
            <a:extLst>
              <a:ext uri="{FF2B5EF4-FFF2-40B4-BE49-F238E27FC236}">
                <a16:creationId xmlns:a16="http://schemas.microsoft.com/office/drawing/2014/main" id="{128D4A32-9A32-0F29-525A-0C5DF9AC7E1D}"/>
              </a:ext>
            </a:extLst>
          </p:cNvPr>
          <p:cNvSpPr/>
          <p:nvPr/>
        </p:nvSpPr>
        <p:spPr>
          <a:xfrm>
            <a:off x="797291" y="4164956"/>
            <a:ext cx="10597415" cy="1965695"/>
          </a:xfrm>
          <a:prstGeom prst="roundRect">
            <a:avLst>
              <a:gd name="adj" fmla="val 15080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Funciones Incluidas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sz="24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Registro e inicio de sesión de usuarios.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Generación de cuestionarios basados en temas seleccionados por el estudiante.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Diagnóstico automático de áreas de mejora académica.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Visualización de resultados y progreso en un historial.</a:t>
            </a:r>
          </a:p>
          <a:p>
            <a:pPr marL="1143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endParaRPr lang="es-E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6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50594" y="99476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6"/>
          <p:cNvSpPr txBox="1"/>
          <p:nvPr/>
        </p:nvSpPr>
        <p:spPr>
          <a:xfrm>
            <a:off x="0" y="111527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CL" sz="36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</a:t>
            </a:r>
            <a:endParaRPr sz="1800" b="1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9" name="Google Shape;149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1" name="Google Shape;151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72023" y="992902"/>
            <a:ext cx="9047953" cy="567504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pic>
      <p:pic>
        <p:nvPicPr>
          <p:cNvPr id="152" name="Google Shape;152;p6" descr="A logo for a school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6188" y="-8598"/>
            <a:ext cx="975859" cy="100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7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50594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7"/>
          <p:cNvSpPr txBox="1"/>
          <p:nvPr/>
        </p:nvSpPr>
        <p:spPr>
          <a:xfrm>
            <a:off x="1" y="502560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 b="1" i="0" u="sng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Arquitectura del software</a:t>
            </a:r>
            <a:endParaRPr/>
          </a:p>
        </p:txBody>
      </p:sp>
      <p:cxnSp>
        <p:nvCxnSpPr>
          <p:cNvPr id="159" name="Google Shape;159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BFDF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0" name="Google Shape;160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54824" y="1176805"/>
            <a:ext cx="5882351" cy="5681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7" descr="A logo for a school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6188" y="-8598"/>
            <a:ext cx="975859" cy="100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8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50593" y="208036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8"/>
          <p:cNvSpPr txBox="1"/>
          <p:nvPr/>
        </p:nvSpPr>
        <p:spPr>
          <a:xfrm>
            <a:off x="1" y="208036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CL" sz="36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 sz="1800" b="1" i="0" u="sng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68" name="Google Shape;168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69" name="Google Shape;169;p8" title="Archivo:Python.svg - Wikipedia, la enciclopedia libr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713" y="1730176"/>
            <a:ext cx="1521076" cy="152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8" title="Archivo:Bootstrap logo.svg - Wikipedia, la enciclopedia libr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90931" y="1904877"/>
            <a:ext cx="1662899" cy="132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8" title="About Us | Deepsouth Technology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53993" y="1703661"/>
            <a:ext cx="1731250" cy="173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8" title="File:Sql data base with logo.png - Wikimedia Commons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348034" y="2088202"/>
            <a:ext cx="2400325" cy="114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8" title="File:Git icon.svg - Wikimedia Commons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559080" y="4316696"/>
            <a:ext cx="1521076" cy="1521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8" title="File:Google cloud.png - Wikimedia Commons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416385" y="4233026"/>
            <a:ext cx="1821058" cy="1866356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8"/>
          <p:cNvSpPr/>
          <p:nvPr/>
        </p:nvSpPr>
        <p:spPr>
          <a:xfrm>
            <a:off x="908520" y="3108991"/>
            <a:ext cx="1326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b="1" i="0" u="none" strike="noStrike" cap="none" dirty="0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rPr>
              <a:t>Python</a:t>
            </a:r>
            <a:endParaRPr dirty="0"/>
          </a:p>
        </p:txBody>
      </p:sp>
      <p:sp>
        <p:nvSpPr>
          <p:cNvPr id="176" name="Google Shape;176;p8"/>
          <p:cNvSpPr/>
          <p:nvPr/>
        </p:nvSpPr>
        <p:spPr>
          <a:xfrm>
            <a:off x="3523616" y="3108991"/>
            <a:ext cx="176654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b="1" i="0" u="none" strike="noStrike" cap="none" dirty="0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rPr>
              <a:t>Bootstrap</a:t>
            </a:r>
            <a:endParaRPr dirty="0"/>
          </a:p>
        </p:txBody>
      </p:sp>
      <p:sp>
        <p:nvSpPr>
          <p:cNvPr id="177" name="Google Shape;177;p8"/>
          <p:cNvSpPr/>
          <p:nvPr/>
        </p:nvSpPr>
        <p:spPr>
          <a:xfrm>
            <a:off x="6149340" y="3108991"/>
            <a:ext cx="219158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b="1" i="0" u="none" strike="noStrike" cap="none" dirty="0" err="1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rPr>
              <a:t>Tailwind</a:t>
            </a:r>
            <a:r>
              <a:rPr lang="es-CL" sz="2800" b="1" i="0" u="none" strike="noStrike" cap="none" dirty="0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rPr>
              <a:t> CSS</a:t>
            </a:r>
            <a:endParaRPr dirty="0"/>
          </a:p>
        </p:txBody>
      </p:sp>
      <p:sp>
        <p:nvSpPr>
          <p:cNvPr id="178" name="Google Shape;178;p8"/>
          <p:cNvSpPr/>
          <p:nvPr/>
        </p:nvSpPr>
        <p:spPr>
          <a:xfrm>
            <a:off x="6874897" y="5576162"/>
            <a:ext cx="88944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b="1" i="0" u="none" strike="noStrike" cap="none" dirty="0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rPr>
              <a:t>GIT</a:t>
            </a:r>
            <a:endParaRPr dirty="0"/>
          </a:p>
        </p:txBody>
      </p:sp>
      <p:pic>
        <p:nvPicPr>
          <p:cNvPr id="179" name="Google Shape;179;p8" descr="A logo for a school&#10;&#10;Description automatically generated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36188" y="-8598"/>
            <a:ext cx="975859" cy="100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8" descr="Transforming AI with LangChain: A Text Data Game Changer - KDnuggets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24117" y="4389260"/>
            <a:ext cx="5308747" cy="1866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9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50594" y="222552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9"/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Modelo de datos</a:t>
            </a:r>
            <a:endParaRPr/>
          </a:p>
        </p:txBody>
      </p:sp>
      <p:cxnSp>
        <p:nvCxnSpPr>
          <p:cNvPr id="187" name="Google Shape;187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BFDF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8" name="Google Shape;188;p9" descr="A logo for a school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188" y="-8598"/>
            <a:ext cx="975859" cy="100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1774</TotalTime>
  <Words>515</Words>
  <Application>Microsoft Office PowerPoint</Application>
  <PresentationFormat>Widescreen</PresentationFormat>
  <Paragraphs>70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Wingdings 3</vt:lpstr>
      <vt:lpstr>Trebuchet MS</vt:lpstr>
      <vt:lpstr>Calibri</vt:lpstr>
      <vt:lpstr>Corbel</vt:lpstr>
      <vt:lpstr>Play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Prompt creación de preguntas:</vt:lpstr>
      <vt:lpstr>Prompt de retroalimentación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Gerardo Galan Cruz</dc:creator>
  <cp:lastModifiedBy>Pablo Varela</cp:lastModifiedBy>
  <cp:revision>5</cp:revision>
  <dcterms:created xsi:type="dcterms:W3CDTF">2023-10-28T21:12:11Z</dcterms:created>
  <dcterms:modified xsi:type="dcterms:W3CDTF">2024-11-22T23:11:37Z</dcterms:modified>
</cp:coreProperties>
</file>