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73B0-4772-4837-B91B-3189973723B2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0812-DF3D-43EA-A8F6-D01E99B7E7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40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73B0-4772-4837-B91B-3189973723B2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0812-DF3D-43EA-A8F6-D01E99B7E7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72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73B0-4772-4837-B91B-3189973723B2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0812-DF3D-43EA-A8F6-D01E99B7E7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05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73B0-4772-4837-B91B-3189973723B2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0812-DF3D-43EA-A8F6-D01E99B7E7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44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73B0-4772-4837-B91B-3189973723B2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0812-DF3D-43EA-A8F6-D01E99B7E7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99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73B0-4772-4837-B91B-3189973723B2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0812-DF3D-43EA-A8F6-D01E99B7E7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16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73B0-4772-4837-B91B-3189973723B2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0812-DF3D-43EA-A8F6-D01E99B7E7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54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73B0-4772-4837-B91B-3189973723B2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0812-DF3D-43EA-A8F6-D01E99B7E7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21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73B0-4772-4837-B91B-3189973723B2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0812-DF3D-43EA-A8F6-D01E99B7E7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74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73B0-4772-4837-B91B-3189973723B2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0812-DF3D-43EA-A8F6-D01E99B7E7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88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73B0-4772-4837-B91B-3189973723B2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0812-DF3D-43EA-A8F6-D01E99B7E7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4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C73B0-4772-4837-B91B-3189973723B2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10812-DF3D-43EA-A8F6-D01E99B7E7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98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436403"/>
            <a:ext cx="9714411" cy="61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23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almudena alfaro fernandez</dc:creator>
  <cp:lastModifiedBy>almudena alfaro fernandez</cp:lastModifiedBy>
  <cp:revision>1</cp:revision>
  <dcterms:created xsi:type="dcterms:W3CDTF">2017-09-12T07:23:46Z</dcterms:created>
  <dcterms:modified xsi:type="dcterms:W3CDTF">2017-09-12T07:24:25Z</dcterms:modified>
</cp:coreProperties>
</file>