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372" y="-1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5960C-7A8D-4476-8CA9-D33D58D057E9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86EF56-F31B-49B2-967F-D053429F3F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953000"/>
            <a:ext cx="2133600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bs-Latn-BA" sz="3600" dirty="0" smtClean="0"/>
              <a:t>Almir Mulalić</a:t>
            </a:r>
          </a:p>
          <a:p>
            <a:pPr algn="l"/>
            <a:r>
              <a:rPr lang="bs-Latn-BA" sz="3600" dirty="0" smtClean="0"/>
              <a:t>Nađa Alijagić</a:t>
            </a:r>
          </a:p>
          <a:p>
            <a:pPr algn="l"/>
            <a:r>
              <a:rPr lang="bs-Latn-BA" sz="3600" dirty="0" smtClean="0"/>
              <a:t>Muhamed Drinjak</a:t>
            </a:r>
          </a:p>
          <a:p>
            <a:pPr algn="l"/>
            <a:r>
              <a:rPr lang="bs-Latn-BA" sz="3600" dirty="0" smtClean="0"/>
              <a:t>Azra Varnica</a:t>
            </a:r>
          </a:p>
          <a:p>
            <a:pPr algn="l"/>
            <a:r>
              <a:rPr lang="bs-Latn-BA" sz="3600" dirty="0" smtClean="0"/>
              <a:t>AlmaFeriz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DATA WAREHOUS U BIOSKOPU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5486400"/>
            <a:ext cx="2787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2800" dirty="0" smtClean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prof. dr. Damir Omerašević</a:t>
            </a:r>
            <a:endParaRPr lang="bs-Latn-BA" sz="2800" dirty="0">
              <a:ln w="13462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lmaf\Desktop\semestar\Skladište Podataka\seminarskiSP\slike\slik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6241903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lmaf\Desktop\semestar\Skladište Podataka\seminarskiSP\slike\slik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05000"/>
            <a:ext cx="8799120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650" y="533400"/>
            <a:ext cx="394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000" dirty="0" smtClean="0"/>
              <a:t>ETL PROCES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0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lmaf\Desktop\semestar\Skladište Podataka\seminarskiSP\slike\slik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47800"/>
            <a:ext cx="90213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lmaf\Desktop\semestar\Skladište Podataka\seminarskiSP\slike\Finalni prik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91600" cy="41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4572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600" dirty="0" smtClean="0"/>
              <a:t>KOCKA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6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600" dirty="0" smtClean="0"/>
              <a:t>ANALIZA</a:t>
            </a:r>
            <a:endParaRPr lang="en-US" dirty="0"/>
          </a:p>
        </p:txBody>
      </p:sp>
      <p:pic>
        <p:nvPicPr>
          <p:cNvPr id="13314" name="Picture 2" descr="C:\Users\almaf\Desktop\semestar\Skladište Podataka\seminarskiSP\slike\up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9700"/>
            <a:ext cx="698182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lmaf\Desktop\semestar\Skladište Podataka\seminarskiSP\slike\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19450"/>
            <a:ext cx="5089525" cy="32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lmaf\Desktop\semestar\Skladište Podataka\seminarskiSP\slike\upi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457200"/>
            <a:ext cx="76390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lmaf\Desktop\semestar\Skladište Podataka\seminarskiSP\slike\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971675"/>
            <a:ext cx="72199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lmaf\Desktop\semestar\Skladište Podataka\seminarskiSP\slike\upi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82000" cy="2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almaf\Desktop\semestar\Skladište Podataka\seminarskiSP\slike\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2516"/>
            <a:ext cx="7251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lmaf\Desktop\semestar\Skladište Podataka\seminarskiSP\slike\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486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lmaf\Desktop\semestar\Skladište Podataka\seminarskiSP\slike\upi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70050"/>
            <a:ext cx="8305425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lmaf\Desktop\semestar\Skladište Podataka\seminarskiSP\slike\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7550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DWH predstavlja bazu podataka koja omogućuje brzo i jednostavno izvođenje pretraga i upita nad velikim količinama podataka, kao i skup podataka na kojem se bazira sistem podrške u odlučivanju. </a:t>
            </a:r>
            <a:endParaRPr lang="bs-Latn-BA" dirty="0" smtClean="0"/>
          </a:p>
          <a:p>
            <a:r>
              <a:rPr lang="en-US" dirty="0"/>
              <a:t>Kino je </a:t>
            </a:r>
            <a:r>
              <a:rPr lang="en-US" dirty="0" err="1"/>
              <a:t>mjesto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dvorana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žanrova</a:t>
            </a:r>
            <a:r>
              <a:rPr lang="en-US" dirty="0"/>
              <a:t>. </a:t>
            </a:r>
          </a:p>
        </p:txBody>
      </p:sp>
      <p:pic>
        <p:nvPicPr>
          <p:cNvPr id="2050" name="Picture 2" descr="C:\Users\almaf\Desktop\prezentacija\kin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208414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CILJEVI I OPSEG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stvaranje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kojem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podaci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organizovani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povezani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prikupitjanje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analizirti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svrhu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napredka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osigurati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sigurnost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ukupnog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broja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projekcija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ukupne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potro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pš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artikli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hrane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grickalica,sokova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ukupne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potr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nabavku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artikli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ukupne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potro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kupovinu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filmova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ukupne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zarade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artiklima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grickalice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sokovi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broja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prodanih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iskori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neiskori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kojim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terminima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najve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posje</a:t>
            </a:r>
            <a:r>
              <a:rPr lang="bs-Latn-BA" dirty="0">
                <a:latin typeface="Times New Roman" pitchFamily="18" charset="0"/>
                <a:cs typeface="Times New Roman" pitchFamily="18" charset="0"/>
              </a:rPr>
              <a:t>ć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najbolje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prolazi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odre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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grad/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regiju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KORISTI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organizovani</a:t>
            </a:r>
            <a:r>
              <a:rPr lang="en-US" dirty="0"/>
              <a:t> i </a:t>
            </a:r>
            <a:r>
              <a:rPr lang="en-US" dirty="0" err="1"/>
              <a:t>povezani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prikupitjanje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analizirti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svrhu</a:t>
            </a:r>
            <a:r>
              <a:rPr lang="en-US" dirty="0"/>
              <a:t> </a:t>
            </a:r>
            <a:r>
              <a:rPr lang="en-US" dirty="0" err="1"/>
              <a:t>napredka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osigurati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almaf\Desktop\prezentacija\f0a3467fb329d87b1f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26576"/>
            <a:ext cx="3231356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maf\Desktop\prezentacija\Bir-Mekanizma-ve-Sistem-Olarak-Piyas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5073"/>
            <a:ext cx="3213639" cy="21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lmaf\Desktop\semestar\Skladište Podataka\seminarskiSP\slike\slik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04800"/>
            <a:ext cx="78486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lmaf\Desktop\semestar\Skladište Podataka\seminarskiSP\slike\slik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8027"/>
            <a:ext cx="2194793" cy="64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lmaf\Desktop\semestar\Skladište Podataka\seminarskiSP\slike\slika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8600"/>
            <a:ext cx="6845300" cy="62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lmaf\Desktop\semestar\Skladište Podataka\seminarskiSP\slike\slik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38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almaf\Desktop\semestar\Skladište Podataka\seminarskiSP\slike\slik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781800" cy="61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285</TotalTime>
  <Words>212</Words>
  <Application>Microsoft Office PowerPoint</Application>
  <PresentationFormat>On-screen Show (4:3)</PresentationFormat>
  <Paragraphs>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DATA WAREHOUS U BIOSKOPU</vt:lpstr>
      <vt:lpstr>UVOD</vt:lpstr>
      <vt:lpstr>CILJEVI I OPSEG PROJEKTA</vt:lpstr>
      <vt:lpstr>KORISTI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 U BIOSKOPU</dc:title>
  <dc:creator>Alma Feriz</dc:creator>
  <cp:lastModifiedBy>Alma Feriz</cp:lastModifiedBy>
  <cp:revision>7</cp:revision>
  <dcterms:created xsi:type="dcterms:W3CDTF">2020-12-24T09:47:17Z</dcterms:created>
  <dcterms:modified xsi:type="dcterms:W3CDTF">2020-12-24T14:32:26Z</dcterms:modified>
</cp:coreProperties>
</file>