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47B9-F63F-4682-9388-3454C8431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28293-B6DF-4D7D-9DA0-9D1C62BD5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7983-1A31-4676-8F15-3D8D5EC5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5B5B-3B71-4003-A9FC-720D4E070316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F6A98-641E-4A5E-BF9F-CDDC217E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E8A20-F59C-40B4-995D-9CF8B1BD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E8B-1446-4E6B-B1D9-47DE93F1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4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FEAA-4E52-4846-9E83-53F1B0FB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893AE-1C37-4F3F-9945-EDECD7F93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93061-F4DB-4DF7-A7DC-2A6C64FB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5B5B-3B71-4003-A9FC-720D4E070316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E10E-771A-4326-A9A2-148DD94B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3F932-325B-4F97-97E4-8A528F49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E8B-1446-4E6B-B1D9-47DE93F1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4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EFE4D-86D2-4167-A4BD-CBF68F93A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F7E3C-9C4B-4D58-B403-25C09ACA8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5BAD4-CC7B-4C8D-BDA3-F14DB822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5B5B-3B71-4003-A9FC-720D4E070316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2C04C-AD79-4477-96ED-0755A5BA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B6ECF-7672-421C-A772-426CEB46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E8B-1446-4E6B-B1D9-47DE93F1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4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EF90-5F92-4D99-90BE-19BF785C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24D9-7534-4E4B-9130-FF88FC5E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815F-E2B3-490B-8996-7CA46E9A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5B5B-3B71-4003-A9FC-720D4E070316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BA14-EEB2-4F64-A6C8-4C92A809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0E24-3F92-4CDC-A3AF-775D5E33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E8B-1446-4E6B-B1D9-47DE93F1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5E40-4F2A-40BD-AE8E-B12B0738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8CDA9-34A4-4C08-BF4D-EFBD1117B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EBF09-4BD3-4A12-B46D-C9861806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5B5B-3B71-4003-A9FC-720D4E070316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40BA-224B-42C3-8BEB-8189C670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117AB-AD35-434C-B187-49CF48E4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E8B-1446-4E6B-B1D9-47DE93F1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6214-EE80-4B1D-AF59-B66CCD6F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F5B0-0F39-4511-BE51-24CCFC442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8AD86-5C7B-4D65-BA95-FA82C1865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FCF2C-9FF8-4B58-B711-B9B5E951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5B5B-3B71-4003-A9FC-720D4E070316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F6651-5F68-49BC-809D-4719A494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4095D-2768-42EB-B32B-59CD23A9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E8B-1446-4E6B-B1D9-47DE93F1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76C3-9C5A-4D35-A4FB-5D891142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7A13-8E1C-4F0E-99E0-5E56AF581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F2C88-3326-4045-823F-134972984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86D1D-4D77-454E-BEFE-1A9A15AE8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43B95-48B8-476C-984E-ED34FB8BA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7D60E-8741-4EF5-8CCB-F5FE2E2E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5B5B-3B71-4003-A9FC-720D4E070316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7864F-F61A-47D7-97F7-691DA9C3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8B89C-2FBC-4BEC-B7DD-1C733520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E8B-1446-4E6B-B1D9-47DE93F1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FCA6-FAB7-4E1F-A046-90F653F1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5253E-71F9-44A6-A540-3B2C1228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5B5B-3B71-4003-A9FC-720D4E070316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E93E6-4CD4-464C-816C-213BA564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66863-7CF5-4DE8-91AD-5B1A2CC7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E8B-1446-4E6B-B1D9-47DE93F1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C2DE0-FD2E-496C-A9AB-CE3CDB62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5B5B-3B71-4003-A9FC-720D4E070316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97EA4-3C7E-477F-85FF-BC9682BB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31890-B488-4200-987A-9EEDDAA7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E8B-1446-4E6B-B1D9-47DE93F1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4330-172B-4A1A-8205-391DB309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A2D2-3AFD-4C6C-83F1-1457A8B7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67EB6-6021-4FB3-97A2-ADF970DA1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31329-228C-40FB-AF81-49607752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5B5B-3B71-4003-A9FC-720D4E070316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8D495-46A4-4085-9A8E-71F2AC44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32F30-B257-4478-A74A-D7B4237A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E8B-1446-4E6B-B1D9-47DE93F1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4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5A71-3700-4C64-8686-55C55E53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987B6-886E-4635-B441-95E04DEE4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7336F-DB8A-4CFE-A977-7426AEE3E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7F833-6292-41F4-8A75-1DDDCEA7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5B5B-3B71-4003-A9FC-720D4E070316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9EA9B-60A8-4872-971D-D7853284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B7E95-FE4E-41C6-9EE5-5F41C24A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E8B-1446-4E6B-B1D9-47DE93F1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B6208-8F4B-4E02-896D-8E691A0A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D0CFC-6A28-4829-AE15-24EB0F02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C953-F3EC-4BA9-8277-865BB8F9C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5B5B-3B71-4003-A9FC-720D4E070316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CBBC-0D5E-446B-9971-4D635EA79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DF2E-CB0C-4170-9228-808CE0FED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FE8B-1446-4E6B-B1D9-47DE93F1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9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7B59-61B8-4D27-A063-DDEE71CC2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Solution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F4592-65C3-4385-9B42-270BDCDBC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Prepared by :-</a:t>
            </a:r>
          </a:p>
          <a:p>
            <a:pPr algn="l"/>
            <a:r>
              <a:rPr lang="en-US" dirty="0"/>
              <a:t>1-Mohammed Ali </a:t>
            </a:r>
            <a:r>
              <a:rPr lang="en-US" dirty="0" err="1"/>
              <a:t>Gammer</a:t>
            </a:r>
            <a:r>
              <a:rPr lang="en-US" dirty="0"/>
              <a:t> Al-</a:t>
            </a:r>
            <a:r>
              <a:rPr lang="en-US" dirty="0" err="1"/>
              <a:t>anbia</a:t>
            </a:r>
            <a:endParaRPr lang="en-US" dirty="0"/>
          </a:p>
          <a:p>
            <a:pPr algn="l"/>
            <a:r>
              <a:rPr lang="en-US" dirty="0"/>
              <a:t>2-Abubakr </a:t>
            </a:r>
            <a:r>
              <a:rPr lang="en-US" dirty="0" err="1"/>
              <a:t>Almusalmi</a:t>
            </a:r>
            <a:r>
              <a:rPr lang="en-US" dirty="0"/>
              <a:t> Saeed</a:t>
            </a:r>
          </a:p>
          <a:p>
            <a:pPr algn="l"/>
            <a:r>
              <a:rPr lang="en-US" dirty="0"/>
              <a:t>3-Ahmed Hussein </a:t>
            </a:r>
            <a:r>
              <a:rPr lang="en-US" dirty="0" err="1"/>
              <a:t>Abker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2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9DFB-69D4-4B2E-8A9C-CF15CB55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A694C-437A-4F3A-9EEB-AD67336C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4501"/>
            <a:ext cx="9483919" cy="4882462"/>
          </a:xfrm>
        </p:spPr>
      </p:pic>
    </p:spTree>
    <p:extLst>
      <p:ext uri="{BB962C8B-B14F-4D97-AF65-F5344CB8AC3E}">
        <p14:creationId xmlns:p14="http://schemas.microsoft.com/office/powerpoint/2010/main" val="30631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EAD1-FB8E-4A25-84D5-4D662BDB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Departments Management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1A416-03A0-44A9-8AA7-7C63C7FE0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433"/>
            <a:ext cx="10979489" cy="4891530"/>
          </a:xfrm>
        </p:spPr>
      </p:pic>
    </p:spTree>
    <p:extLst>
      <p:ext uri="{BB962C8B-B14F-4D97-AF65-F5344CB8AC3E}">
        <p14:creationId xmlns:p14="http://schemas.microsoft.com/office/powerpoint/2010/main" val="300961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2BAF-D7F7-43BE-8501-F862E8DB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C00F3-9166-41FA-8A33-75401F09A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24520"/>
            <a:ext cx="9531314" cy="4852443"/>
          </a:xfrm>
        </p:spPr>
      </p:pic>
    </p:spTree>
    <p:extLst>
      <p:ext uri="{BB962C8B-B14F-4D97-AF65-F5344CB8AC3E}">
        <p14:creationId xmlns:p14="http://schemas.microsoft.com/office/powerpoint/2010/main" val="8906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1936-2A66-453D-B059-DA11CCE2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E17C0D-A627-4FA6-92BA-F6EC67930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1290366"/>
            <a:ext cx="9720486" cy="4886597"/>
          </a:xfrm>
        </p:spPr>
      </p:pic>
    </p:spTree>
    <p:extLst>
      <p:ext uri="{BB962C8B-B14F-4D97-AF65-F5344CB8AC3E}">
        <p14:creationId xmlns:p14="http://schemas.microsoft.com/office/powerpoint/2010/main" val="184165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7036-69E5-4F5B-BA72-A621A4D8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Sheered Posted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D2CB3-C910-490C-9C20-7C8F96371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1" y="1286738"/>
            <a:ext cx="9892100" cy="4890225"/>
          </a:xfrm>
        </p:spPr>
      </p:pic>
    </p:spTree>
    <p:extLst>
      <p:ext uri="{BB962C8B-B14F-4D97-AF65-F5344CB8AC3E}">
        <p14:creationId xmlns:p14="http://schemas.microsoft.com/office/powerpoint/2010/main" val="347970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Intelligent Solution </vt:lpstr>
      <vt:lpstr>Admin Dashboard </vt:lpstr>
      <vt:lpstr>Departments Management </vt:lpstr>
      <vt:lpstr>User Profile</vt:lpstr>
      <vt:lpstr>Postes</vt:lpstr>
      <vt:lpstr>Sheered Posted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Solution </dc:title>
  <dc:creator>Bokhw</dc:creator>
  <cp:lastModifiedBy>Bokhw</cp:lastModifiedBy>
  <cp:revision>2</cp:revision>
  <dcterms:created xsi:type="dcterms:W3CDTF">2018-07-14T13:12:00Z</dcterms:created>
  <dcterms:modified xsi:type="dcterms:W3CDTF">2018-07-14T13:27:37Z</dcterms:modified>
</cp:coreProperties>
</file>