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N!$B$1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N!$B$2:$B$22</c:f>
              <c:numCache>
                <c:formatCode>General</c:formatCode>
                <c:ptCount val="21"/>
                <c:pt idx="0">
                  <c:v>1</c:v>
                </c:pt>
                <c:pt idx="1">
                  <c:v>0.62436914203316496</c:v>
                </c:pt>
                <c:pt idx="2">
                  <c:v>0.62436914203316496</c:v>
                </c:pt>
                <c:pt idx="3">
                  <c:v>0.62436914203316496</c:v>
                </c:pt>
                <c:pt idx="4">
                  <c:v>0.62364816149963898</c:v>
                </c:pt>
                <c:pt idx="5">
                  <c:v>0.62364816149963898</c:v>
                </c:pt>
                <c:pt idx="6">
                  <c:v>0.61932227829848596</c:v>
                </c:pt>
                <c:pt idx="7">
                  <c:v>0.61932227829848596</c:v>
                </c:pt>
                <c:pt idx="8">
                  <c:v>0.59697188175919202</c:v>
                </c:pt>
                <c:pt idx="9">
                  <c:v>0.59552992069214095</c:v>
                </c:pt>
                <c:pt idx="10">
                  <c:v>0.59480894015861496</c:v>
                </c:pt>
                <c:pt idx="11">
                  <c:v>0.48161499639509697</c:v>
                </c:pt>
                <c:pt idx="12">
                  <c:v>0.48161499639509697</c:v>
                </c:pt>
                <c:pt idx="13">
                  <c:v>0.465753424657534</c:v>
                </c:pt>
                <c:pt idx="14">
                  <c:v>0.465753424657534</c:v>
                </c:pt>
                <c:pt idx="15">
                  <c:v>0.37563085796683399</c:v>
                </c:pt>
                <c:pt idx="16">
                  <c:v>0.33453496755587597</c:v>
                </c:pt>
                <c:pt idx="17">
                  <c:v>0.33453496755587597</c:v>
                </c:pt>
                <c:pt idx="18">
                  <c:v>0.33453496755587597</c:v>
                </c:pt>
                <c:pt idx="19">
                  <c:v>0.33453496755587597</c:v>
                </c:pt>
                <c:pt idx="20">
                  <c:v>0.33453496755587597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49-470D-ADE1-549927DAB061}"/>
            </c:ext>
          </c:extLst>
        </c:ser>
        <c:ser>
          <c:idx val="15"/>
          <c:order val="1"/>
          <c:tx>
            <c:strRef>
              <c:f>N!$C$1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N!$C$2:$C$22</c:f>
              <c:numCache>
                <c:formatCode>General</c:formatCode>
                <c:ptCount val="21"/>
                <c:pt idx="0">
                  <c:v>1</c:v>
                </c:pt>
                <c:pt idx="1">
                  <c:v>0.75377229080932695</c:v>
                </c:pt>
                <c:pt idx="2">
                  <c:v>0.75377229080932695</c:v>
                </c:pt>
                <c:pt idx="3">
                  <c:v>0.75377229080932695</c:v>
                </c:pt>
                <c:pt idx="4">
                  <c:v>0.75377229080932695</c:v>
                </c:pt>
                <c:pt idx="5">
                  <c:v>0.75308641975308599</c:v>
                </c:pt>
                <c:pt idx="6">
                  <c:v>0.751028806584362</c:v>
                </c:pt>
                <c:pt idx="7">
                  <c:v>0.751028806584362</c:v>
                </c:pt>
                <c:pt idx="8">
                  <c:v>0.74485596707818902</c:v>
                </c:pt>
                <c:pt idx="9">
                  <c:v>0.74417009602194695</c:v>
                </c:pt>
                <c:pt idx="10">
                  <c:v>0.74417009602194695</c:v>
                </c:pt>
                <c:pt idx="11">
                  <c:v>0.60631001371742099</c:v>
                </c:pt>
                <c:pt idx="12">
                  <c:v>0.60631001371742099</c:v>
                </c:pt>
                <c:pt idx="13">
                  <c:v>0.60082304526748898</c:v>
                </c:pt>
                <c:pt idx="14">
                  <c:v>0.59533607681755796</c:v>
                </c:pt>
                <c:pt idx="15">
                  <c:v>0.41358024691357997</c:v>
                </c:pt>
                <c:pt idx="16">
                  <c:v>0.27983539094650201</c:v>
                </c:pt>
                <c:pt idx="17">
                  <c:v>0.27983539094650201</c:v>
                </c:pt>
                <c:pt idx="18">
                  <c:v>0.27983539094650201</c:v>
                </c:pt>
                <c:pt idx="19">
                  <c:v>0.27983539094650201</c:v>
                </c:pt>
                <c:pt idx="20">
                  <c:v>0.27983539094650201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49-470D-ADE1-549927DAB061}"/>
            </c:ext>
          </c:extLst>
        </c:ser>
        <c:ser>
          <c:idx val="16"/>
          <c:order val="2"/>
          <c:tx>
            <c:strRef>
              <c:f>N!$D$1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N!$D$2:$D$22</c:f>
              <c:numCache>
                <c:formatCode>General</c:formatCode>
                <c:ptCount val="21"/>
                <c:pt idx="0">
                  <c:v>1</c:v>
                </c:pt>
                <c:pt idx="1">
                  <c:v>0.94441475146980203</c:v>
                </c:pt>
                <c:pt idx="2">
                  <c:v>0.94334580438268301</c:v>
                </c:pt>
                <c:pt idx="3">
                  <c:v>0.94120791020844397</c:v>
                </c:pt>
                <c:pt idx="4">
                  <c:v>0.93960448957776499</c:v>
                </c:pt>
                <c:pt idx="5">
                  <c:v>0.93372528059861004</c:v>
                </c:pt>
                <c:pt idx="6">
                  <c:v>0.92784607161945398</c:v>
                </c:pt>
                <c:pt idx="7">
                  <c:v>0.91341528594334498</c:v>
                </c:pt>
                <c:pt idx="8">
                  <c:v>0.88348476750400795</c:v>
                </c:pt>
                <c:pt idx="9">
                  <c:v>0.85889898450026703</c:v>
                </c:pt>
                <c:pt idx="10">
                  <c:v>0.83057188669160797</c:v>
                </c:pt>
                <c:pt idx="11">
                  <c:v>0.73757349011223905</c:v>
                </c:pt>
                <c:pt idx="12">
                  <c:v>0.67610903260288602</c:v>
                </c:pt>
                <c:pt idx="13">
                  <c:v>0.56440406199893101</c:v>
                </c:pt>
                <c:pt idx="14">
                  <c:v>0.46071619454836898</c:v>
                </c:pt>
                <c:pt idx="15">
                  <c:v>0.27739176910742902</c:v>
                </c:pt>
                <c:pt idx="16">
                  <c:v>0.12132549438802701</c:v>
                </c:pt>
                <c:pt idx="17">
                  <c:v>0.12132549438802701</c:v>
                </c:pt>
                <c:pt idx="18">
                  <c:v>0.12132549438802701</c:v>
                </c:pt>
                <c:pt idx="19">
                  <c:v>0.12132549438802701</c:v>
                </c:pt>
                <c:pt idx="20">
                  <c:v>0.12132549438802701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49-470D-ADE1-549927DAB061}"/>
            </c:ext>
          </c:extLst>
        </c:ser>
        <c:ser>
          <c:idx val="17"/>
          <c:order val="3"/>
          <c:tx>
            <c:strRef>
              <c:f>N!$E$1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N!$E$2:$E$22</c:f>
              <c:numCache>
                <c:formatCode>General</c:formatCode>
                <c:ptCount val="21"/>
                <c:pt idx="0">
                  <c:v>1</c:v>
                </c:pt>
                <c:pt idx="1">
                  <c:v>0.64824654622741695</c:v>
                </c:pt>
                <c:pt idx="2">
                  <c:v>0.64824654622741695</c:v>
                </c:pt>
                <c:pt idx="3">
                  <c:v>0.64824654622741695</c:v>
                </c:pt>
                <c:pt idx="4">
                  <c:v>0.64824654622741695</c:v>
                </c:pt>
                <c:pt idx="5">
                  <c:v>0.64824654622741695</c:v>
                </c:pt>
                <c:pt idx="6">
                  <c:v>0.64824654622741695</c:v>
                </c:pt>
                <c:pt idx="7">
                  <c:v>0.64824654622741695</c:v>
                </c:pt>
                <c:pt idx="8">
                  <c:v>0.64558979808714101</c:v>
                </c:pt>
                <c:pt idx="9">
                  <c:v>0.64558979808714101</c:v>
                </c:pt>
                <c:pt idx="10">
                  <c:v>0.64558979808714101</c:v>
                </c:pt>
                <c:pt idx="11">
                  <c:v>0.54675876726886297</c:v>
                </c:pt>
                <c:pt idx="12">
                  <c:v>0.54675876726886297</c:v>
                </c:pt>
                <c:pt idx="13">
                  <c:v>0.54675876726886297</c:v>
                </c:pt>
                <c:pt idx="14">
                  <c:v>0.54675876726886297</c:v>
                </c:pt>
                <c:pt idx="15">
                  <c:v>0.47343251859723701</c:v>
                </c:pt>
                <c:pt idx="16">
                  <c:v>0.464930924548352</c:v>
                </c:pt>
                <c:pt idx="17">
                  <c:v>0.464930924548352</c:v>
                </c:pt>
                <c:pt idx="18">
                  <c:v>0.464930924548352</c:v>
                </c:pt>
                <c:pt idx="19">
                  <c:v>0.464930924548352</c:v>
                </c:pt>
                <c:pt idx="20">
                  <c:v>0.464930924548352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49-470D-ADE1-549927DAB061}"/>
            </c:ext>
          </c:extLst>
        </c:ser>
        <c:ser>
          <c:idx val="18"/>
          <c:order val="4"/>
          <c:tx>
            <c:strRef>
              <c:f>N!$F$1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N!$F$2:$F$22</c:f>
              <c:numCache>
                <c:formatCode>General</c:formatCode>
                <c:ptCount val="21"/>
                <c:pt idx="0">
                  <c:v>1</c:v>
                </c:pt>
                <c:pt idx="1">
                  <c:v>0.84776334776334705</c:v>
                </c:pt>
                <c:pt idx="2">
                  <c:v>0.84535834535834498</c:v>
                </c:pt>
                <c:pt idx="3">
                  <c:v>0.84175084175084103</c:v>
                </c:pt>
                <c:pt idx="4">
                  <c:v>0.83910533910533902</c:v>
                </c:pt>
                <c:pt idx="5">
                  <c:v>0.831168831168831</c:v>
                </c:pt>
                <c:pt idx="6">
                  <c:v>0.82058682058681998</c:v>
                </c:pt>
                <c:pt idx="7">
                  <c:v>0.81673881673881599</c:v>
                </c:pt>
                <c:pt idx="8">
                  <c:v>0.78932178932178898</c:v>
                </c:pt>
                <c:pt idx="9">
                  <c:v>0.77320827320827301</c:v>
                </c:pt>
                <c:pt idx="10">
                  <c:v>0.76887926887926805</c:v>
                </c:pt>
                <c:pt idx="11">
                  <c:v>0.61640211640211595</c:v>
                </c:pt>
                <c:pt idx="12">
                  <c:v>0.61255411255411196</c:v>
                </c:pt>
                <c:pt idx="13">
                  <c:v>0.56950456950456896</c:v>
                </c:pt>
                <c:pt idx="14">
                  <c:v>0.56204906204906202</c:v>
                </c:pt>
                <c:pt idx="15">
                  <c:v>0.392736892736892</c:v>
                </c:pt>
                <c:pt idx="16">
                  <c:v>0.18181818181818099</c:v>
                </c:pt>
                <c:pt idx="17">
                  <c:v>0.17869167869167801</c:v>
                </c:pt>
                <c:pt idx="18">
                  <c:v>0.17869167869167801</c:v>
                </c:pt>
                <c:pt idx="19">
                  <c:v>0.17869167869167801</c:v>
                </c:pt>
                <c:pt idx="20">
                  <c:v>0.17869167869167801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49-470D-ADE1-549927DAB061}"/>
            </c:ext>
          </c:extLst>
        </c:ser>
        <c:ser>
          <c:idx val="19"/>
          <c:order val="5"/>
          <c:tx>
            <c:strRef>
              <c:f>N!$G$1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N!$G$2:$G$22</c:f>
              <c:numCache>
                <c:formatCode>General</c:formatCode>
                <c:ptCount val="21"/>
                <c:pt idx="0">
                  <c:v>1</c:v>
                </c:pt>
                <c:pt idx="1">
                  <c:v>0.96551724137931005</c:v>
                </c:pt>
                <c:pt idx="2">
                  <c:v>0.96551724137931005</c:v>
                </c:pt>
                <c:pt idx="3">
                  <c:v>0.96551724137931005</c:v>
                </c:pt>
                <c:pt idx="4">
                  <c:v>0.96469622331691296</c:v>
                </c:pt>
                <c:pt idx="5">
                  <c:v>0.96305418719211799</c:v>
                </c:pt>
                <c:pt idx="6">
                  <c:v>0.95484400656814405</c:v>
                </c:pt>
                <c:pt idx="7">
                  <c:v>0.95484400656814405</c:v>
                </c:pt>
                <c:pt idx="8">
                  <c:v>0.94417077175697794</c:v>
                </c:pt>
                <c:pt idx="9">
                  <c:v>0.93596059113300401</c:v>
                </c:pt>
                <c:pt idx="10">
                  <c:v>0.92775041050903095</c:v>
                </c:pt>
                <c:pt idx="11">
                  <c:v>0.84482758620689602</c:v>
                </c:pt>
                <c:pt idx="12">
                  <c:v>0.84236453201970396</c:v>
                </c:pt>
                <c:pt idx="13">
                  <c:v>0.78160919540229801</c:v>
                </c:pt>
                <c:pt idx="14">
                  <c:v>0.75615763546797998</c:v>
                </c:pt>
                <c:pt idx="15">
                  <c:v>0.59195402298850497</c:v>
                </c:pt>
                <c:pt idx="16">
                  <c:v>0.22413793103448201</c:v>
                </c:pt>
                <c:pt idx="17">
                  <c:v>0.22413793103448201</c:v>
                </c:pt>
                <c:pt idx="18">
                  <c:v>0.22413793103448201</c:v>
                </c:pt>
                <c:pt idx="19">
                  <c:v>0.22413793103448201</c:v>
                </c:pt>
                <c:pt idx="20">
                  <c:v>0.22413793103448201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49-470D-ADE1-549927DAB061}"/>
            </c:ext>
          </c:extLst>
        </c:ser>
        <c:ser>
          <c:idx val="20"/>
          <c:order val="6"/>
          <c:tx>
            <c:strRef>
              <c:f>N!$H$1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0.99861687413554601</c:v>
                </c:pt>
                <c:pt idx="9">
                  <c:v>0.99723374827109201</c:v>
                </c:pt>
                <c:pt idx="10">
                  <c:v>0.99515905947441197</c:v>
                </c:pt>
                <c:pt idx="11">
                  <c:v>0.98962655601659699</c:v>
                </c:pt>
                <c:pt idx="12">
                  <c:v>0.98409405255878202</c:v>
                </c:pt>
                <c:pt idx="13">
                  <c:v>0.96473029045643099</c:v>
                </c:pt>
                <c:pt idx="14">
                  <c:v>0.93015214384508904</c:v>
                </c:pt>
                <c:pt idx="15">
                  <c:v>0.85062240663900401</c:v>
                </c:pt>
                <c:pt idx="16">
                  <c:v>0.708160442600276</c:v>
                </c:pt>
                <c:pt idx="17">
                  <c:v>0.450207468879668</c:v>
                </c:pt>
                <c:pt idx="18">
                  <c:v>3.18118948824343E-2</c:v>
                </c:pt>
                <c:pt idx="19">
                  <c:v>3.18118948824343E-2</c:v>
                </c:pt>
                <c:pt idx="20">
                  <c:v>3.18118948824343E-2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E49-470D-ADE1-549927DAB061}"/>
            </c:ext>
          </c:extLst>
        </c:ser>
        <c:ser>
          <c:idx val="21"/>
          <c:order val="7"/>
          <c:tx>
            <c:strRef>
              <c:f>N!$I$1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N!$I$2:$I$22</c:f>
              <c:numCache>
                <c:formatCode>General</c:formatCode>
                <c:ptCount val="21"/>
                <c:pt idx="0">
                  <c:v>1</c:v>
                </c:pt>
                <c:pt idx="1">
                  <c:v>0.99376299376299304</c:v>
                </c:pt>
                <c:pt idx="2">
                  <c:v>0.99376299376299304</c:v>
                </c:pt>
                <c:pt idx="3">
                  <c:v>0.99376299376299304</c:v>
                </c:pt>
                <c:pt idx="4">
                  <c:v>0.99376299376299304</c:v>
                </c:pt>
                <c:pt idx="5">
                  <c:v>0.99376299376299304</c:v>
                </c:pt>
                <c:pt idx="6">
                  <c:v>0.99376299376299304</c:v>
                </c:pt>
                <c:pt idx="7">
                  <c:v>0.99376299376299304</c:v>
                </c:pt>
                <c:pt idx="8">
                  <c:v>0.99168399168399102</c:v>
                </c:pt>
                <c:pt idx="9">
                  <c:v>0.98960498960498899</c:v>
                </c:pt>
                <c:pt idx="10">
                  <c:v>0.98856548856548798</c:v>
                </c:pt>
                <c:pt idx="11">
                  <c:v>0.98232848232848202</c:v>
                </c:pt>
                <c:pt idx="12">
                  <c:v>0.97817047817047797</c:v>
                </c:pt>
                <c:pt idx="13">
                  <c:v>0.96153846153846101</c:v>
                </c:pt>
                <c:pt idx="14">
                  <c:v>0.94178794178794101</c:v>
                </c:pt>
                <c:pt idx="15">
                  <c:v>0.88149688149688099</c:v>
                </c:pt>
                <c:pt idx="16">
                  <c:v>0.75259875259875197</c:v>
                </c:pt>
                <c:pt idx="17">
                  <c:v>0.43866943866943803</c:v>
                </c:pt>
                <c:pt idx="18">
                  <c:v>7.0686070686070607E-2</c:v>
                </c:pt>
                <c:pt idx="19">
                  <c:v>7.0686070686070607E-2</c:v>
                </c:pt>
                <c:pt idx="20">
                  <c:v>7.0686070686070607E-2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E49-470D-ADE1-549927DAB061}"/>
            </c:ext>
          </c:extLst>
        </c:ser>
        <c:ser>
          <c:idx val="22"/>
          <c:order val="8"/>
          <c:tx>
            <c:strRef>
              <c:f>N!$J$1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N!$J$2:$J$22</c:f>
              <c:numCache>
                <c:formatCode>General</c:formatCode>
                <c:ptCount val="21"/>
                <c:pt idx="0">
                  <c:v>1</c:v>
                </c:pt>
                <c:pt idx="1">
                  <c:v>0.998682476943346</c:v>
                </c:pt>
                <c:pt idx="2">
                  <c:v>0.998682476943346</c:v>
                </c:pt>
                <c:pt idx="3">
                  <c:v>0.998682476943346</c:v>
                </c:pt>
                <c:pt idx="4">
                  <c:v>0.998682476943346</c:v>
                </c:pt>
                <c:pt idx="5">
                  <c:v>0.998682476943346</c:v>
                </c:pt>
                <c:pt idx="6">
                  <c:v>0.998682476943346</c:v>
                </c:pt>
                <c:pt idx="7">
                  <c:v>0.998682476943346</c:v>
                </c:pt>
                <c:pt idx="8">
                  <c:v>0.998023715415019</c:v>
                </c:pt>
                <c:pt idx="9">
                  <c:v>0.998023715415019</c:v>
                </c:pt>
                <c:pt idx="10">
                  <c:v>0.99670619235836599</c:v>
                </c:pt>
                <c:pt idx="11">
                  <c:v>0.98880105401844498</c:v>
                </c:pt>
                <c:pt idx="12">
                  <c:v>0.98616600790513798</c:v>
                </c:pt>
                <c:pt idx="13">
                  <c:v>0.98023715415019697</c:v>
                </c:pt>
                <c:pt idx="14">
                  <c:v>0.95981554677206804</c:v>
                </c:pt>
                <c:pt idx="15">
                  <c:v>0.91699604743082996</c:v>
                </c:pt>
                <c:pt idx="16">
                  <c:v>0.80303030303030298</c:v>
                </c:pt>
                <c:pt idx="17">
                  <c:v>0.52503293807641604</c:v>
                </c:pt>
                <c:pt idx="18">
                  <c:v>6.6534914361001299E-2</c:v>
                </c:pt>
                <c:pt idx="19">
                  <c:v>6.6534914361001299E-2</c:v>
                </c:pt>
                <c:pt idx="20">
                  <c:v>6.6534914361001299E-2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E49-470D-ADE1-549927DAB061}"/>
            </c:ext>
          </c:extLst>
        </c:ser>
        <c:ser>
          <c:idx val="23"/>
          <c:order val="9"/>
          <c:tx>
            <c:strRef>
              <c:f>N!$K$1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N!$K$2:$K$22</c:f>
              <c:numCache>
                <c:formatCode>General</c:formatCode>
                <c:ptCount val="21"/>
                <c:pt idx="0">
                  <c:v>1</c:v>
                </c:pt>
                <c:pt idx="1">
                  <c:v>0.996</c:v>
                </c:pt>
                <c:pt idx="2">
                  <c:v>0.996</c:v>
                </c:pt>
                <c:pt idx="3">
                  <c:v>0.996</c:v>
                </c:pt>
                <c:pt idx="4">
                  <c:v>0.996</c:v>
                </c:pt>
                <c:pt idx="5">
                  <c:v>0.996</c:v>
                </c:pt>
                <c:pt idx="6">
                  <c:v>0.996</c:v>
                </c:pt>
                <c:pt idx="7">
                  <c:v>0.996</c:v>
                </c:pt>
                <c:pt idx="8">
                  <c:v>0.99299999999999999</c:v>
                </c:pt>
                <c:pt idx="9">
                  <c:v>0.99299999999999999</c:v>
                </c:pt>
                <c:pt idx="10">
                  <c:v>0.99299999999999999</c:v>
                </c:pt>
                <c:pt idx="11">
                  <c:v>0.98099999999999998</c:v>
                </c:pt>
                <c:pt idx="12">
                  <c:v>0.98099999999999998</c:v>
                </c:pt>
                <c:pt idx="13">
                  <c:v>0.96599999999999997</c:v>
                </c:pt>
                <c:pt idx="14">
                  <c:v>0.96599999999999997</c:v>
                </c:pt>
                <c:pt idx="15">
                  <c:v>0.499</c:v>
                </c:pt>
                <c:pt idx="16">
                  <c:v>0.11600000000000001</c:v>
                </c:pt>
                <c:pt idx="17">
                  <c:v>0.11600000000000001</c:v>
                </c:pt>
                <c:pt idx="18">
                  <c:v>0.11600000000000001</c:v>
                </c:pt>
                <c:pt idx="19">
                  <c:v>0.11600000000000001</c:v>
                </c:pt>
                <c:pt idx="20">
                  <c:v>0.11600000000000001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E49-470D-ADE1-549927DAB061}"/>
            </c:ext>
          </c:extLst>
        </c:ser>
        <c:ser>
          <c:idx val="24"/>
          <c:order val="10"/>
          <c:tx>
            <c:strRef>
              <c:f>N!$L$1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0.99399999999999999</c:v>
                </c:pt>
                <c:pt idx="16">
                  <c:v>0.98599999999999999</c:v>
                </c:pt>
                <c:pt idx="17">
                  <c:v>0.97199999999999998</c:v>
                </c:pt>
                <c:pt idx="18">
                  <c:v>0.95299999999999996</c:v>
                </c:pt>
                <c:pt idx="19">
                  <c:v>1.2999999999999999E-2</c:v>
                </c:pt>
                <c:pt idx="20">
                  <c:v>1.2999999999999999E-2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E49-470D-ADE1-549927DAB061}"/>
            </c:ext>
          </c:extLst>
        </c:ser>
        <c:ser>
          <c:idx val="25"/>
          <c:order val="11"/>
          <c:tx>
            <c:strRef>
              <c:f>N!$M$1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N!$M$2:$M$22</c:f>
              <c:numCache>
                <c:formatCode>General</c:formatCode>
                <c:ptCount val="21"/>
                <c:pt idx="0">
                  <c:v>1</c:v>
                </c:pt>
                <c:pt idx="1">
                  <c:v>0.338019169329073</c:v>
                </c:pt>
                <c:pt idx="2">
                  <c:v>0.338019169329073</c:v>
                </c:pt>
                <c:pt idx="3">
                  <c:v>0.33738019169328998</c:v>
                </c:pt>
                <c:pt idx="4">
                  <c:v>0.33738019169328998</c:v>
                </c:pt>
                <c:pt idx="5">
                  <c:v>0.33290734824281099</c:v>
                </c:pt>
                <c:pt idx="6">
                  <c:v>0.32460063897763503</c:v>
                </c:pt>
                <c:pt idx="7">
                  <c:v>0.32460063897763503</c:v>
                </c:pt>
                <c:pt idx="8">
                  <c:v>0.29201277955271498</c:v>
                </c:pt>
                <c:pt idx="9">
                  <c:v>0.28115015974440799</c:v>
                </c:pt>
                <c:pt idx="10">
                  <c:v>0.27859424920127701</c:v>
                </c:pt>
                <c:pt idx="11">
                  <c:v>0.21725239616613401</c:v>
                </c:pt>
                <c:pt idx="12">
                  <c:v>0.21661341853035099</c:v>
                </c:pt>
                <c:pt idx="13">
                  <c:v>0.19361022364217201</c:v>
                </c:pt>
                <c:pt idx="14">
                  <c:v>0.19297124600638901</c:v>
                </c:pt>
                <c:pt idx="15">
                  <c:v>0.13035143769968</c:v>
                </c:pt>
                <c:pt idx="16">
                  <c:v>0.107348242811501</c:v>
                </c:pt>
                <c:pt idx="17">
                  <c:v>8.6900958466453598E-2</c:v>
                </c:pt>
                <c:pt idx="18">
                  <c:v>7.4760383386581405E-2</c:v>
                </c:pt>
                <c:pt idx="19">
                  <c:v>7.3482428115015902E-2</c:v>
                </c:pt>
                <c:pt idx="20">
                  <c:v>7.3482428115015902E-2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E49-470D-ADE1-549927DAB061}"/>
            </c:ext>
          </c:extLst>
        </c:ser>
        <c:ser>
          <c:idx val="26"/>
          <c:order val="12"/>
          <c:tx>
            <c:strRef>
              <c:f>N!$N$1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0.997</c:v>
                </c:pt>
                <c:pt idx="17">
                  <c:v>0.98699999999999999</c:v>
                </c:pt>
                <c:pt idx="18">
                  <c:v>0.90700000000000003</c:v>
                </c:pt>
                <c:pt idx="19">
                  <c:v>8.2000000000000003E-2</c:v>
                </c:pt>
                <c:pt idx="20">
                  <c:v>8.2000000000000003E-2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E49-470D-ADE1-549927DAB061}"/>
            </c:ext>
          </c:extLst>
        </c:ser>
        <c:ser>
          <c:idx val="27"/>
          <c:order val="13"/>
          <c:tx>
            <c:strRef>
              <c:f>N!$O$1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0.997</c:v>
                </c:pt>
                <c:pt idx="18">
                  <c:v>0.98099999999999998</c:v>
                </c:pt>
                <c:pt idx="19">
                  <c:v>5.8999999999999997E-2</c:v>
                </c:pt>
                <c:pt idx="20">
                  <c:v>5.8999999999999997E-2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E49-470D-ADE1-549927DAB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131640"/>
        <c:axId val="517135160"/>
      </c:scatterChart>
      <c:valAx>
        <c:axId val="517131640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5160"/>
        <c:crosses val="autoZero"/>
        <c:crossBetween val="midCat"/>
      </c:valAx>
      <c:valAx>
        <c:axId val="517135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Ratio (new/old)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1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E!$B$2:$B$22</c:f>
              <c:numCache>
                <c:formatCode>General</c:formatCode>
                <c:ptCount val="21"/>
                <c:pt idx="0">
                  <c:v>1</c:v>
                </c:pt>
                <c:pt idx="1">
                  <c:v>0.65533980582524198</c:v>
                </c:pt>
                <c:pt idx="2">
                  <c:v>0.65533980582524198</c:v>
                </c:pt>
                <c:pt idx="3">
                  <c:v>0.65533980582524198</c:v>
                </c:pt>
                <c:pt idx="4">
                  <c:v>0.64927184466019405</c:v>
                </c:pt>
                <c:pt idx="5">
                  <c:v>0.64927184466019405</c:v>
                </c:pt>
                <c:pt idx="6">
                  <c:v>0.63288834951456296</c:v>
                </c:pt>
                <c:pt idx="7">
                  <c:v>0.63288834951456296</c:v>
                </c:pt>
                <c:pt idx="8">
                  <c:v>0.581917475728155</c:v>
                </c:pt>
                <c:pt idx="9">
                  <c:v>0.57524271844660102</c:v>
                </c:pt>
                <c:pt idx="10">
                  <c:v>0.57099514563106801</c:v>
                </c:pt>
                <c:pt idx="11">
                  <c:v>0.41140776699029102</c:v>
                </c:pt>
                <c:pt idx="12">
                  <c:v>0.41140776699029102</c:v>
                </c:pt>
                <c:pt idx="13">
                  <c:v>0.37075242718446599</c:v>
                </c:pt>
                <c:pt idx="14">
                  <c:v>0.37075242718446599</c:v>
                </c:pt>
                <c:pt idx="15">
                  <c:v>0.21480582524271799</c:v>
                </c:pt>
                <c:pt idx="16">
                  <c:v>0.13592233009708701</c:v>
                </c:pt>
                <c:pt idx="17">
                  <c:v>0.13592233009708701</c:v>
                </c:pt>
                <c:pt idx="18">
                  <c:v>0.13592233009708701</c:v>
                </c:pt>
                <c:pt idx="19">
                  <c:v>0.13592233009708701</c:v>
                </c:pt>
                <c:pt idx="20">
                  <c:v>0.13592233009708701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98-4F43-BA8D-F034EE8AE7FE}"/>
            </c:ext>
          </c:extLst>
        </c:ser>
        <c:ser>
          <c:idx val="1"/>
          <c:order val="1"/>
          <c:tx>
            <c:strRef>
              <c:f>E!$C$1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E!$C$2:$C$22</c:f>
              <c:numCache>
                <c:formatCode>General</c:formatCode>
                <c:ptCount val="21"/>
                <c:pt idx="0">
                  <c:v>1</c:v>
                </c:pt>
                <c:pt idx="1">
                  <c:v>0.80184804928131403</c:v>
                </c:pt>
                <c:pt idx="2">
                  <c:v>0.80184804928131403</c:v>
                </c:pt>
                <c:pt idx="3">
                  <c:v>0.80184804928131403</c:v>
                </c:pt>
                <c:pt idx="4">
                  <c:v>0.80184804928131403</c:v>
                </c:pt>
                <c:pt idx="5">
                  <c:v>0.79620123203285398</c:v>
                </c:pt>
                <c:pt idx="6">
                  <c:v>0.79004106776180605</c:v>
                </c:pt>
                <c:pt idx="7">
                  <c:v>0.79004106776180605</c:v>
                </c:pt>
                <c:pt idx="8">
                  <c:v>0.77772073921971197</c:v>
                </c:pt>
                <c:pt idx="9">
                  <c:v>0.77566735112936303</c:v>
                </c:pt>
                <c:pt idx="10">
                  <c:v>0.77566735112936303</c:v>
                </c:pt>
                <c:pt idx="11">
                  <c:v>0.61396303901437299</c:v>
                </c:pt>
                <c:pt idx="12">
                  <c:v>0.61396303901437299</c:v>
                </c:pt>
                <c:pt idx="13">
                  <c:v>0.59907597535934198</c:v>
                </c:pt>
                <c:pt idx="14">
                  <c:v>0.58624229979466103</c:v>
                </c:pt>
                <c:pt idx="15">
                  <c:v>0.31519507186858298</c:v>
                </c:pt>
                <c:pt idx="16">
                  <c:v>8.41889117043121E-2</c:v>
                </c:pt>
                <c:pt idx="17">
                  <c:v>8.41889117043121E-2</c:v>
                </c:pt>
                <c:pt idx="18">
                  <c:v>8.41889117043121E-2</c:v>
                </c:pt>
                <c:pt idx="19">
                  <c:v>8.41889117043121E-2</c:v>
                </c:pt>
                <c:pt idx="20">
                  <c:v>8.41889117043121E-2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98-4F43-BA8D-F034EE8AE7FE}"/>
            </c:ext>
          </c:extLst>
        </c:ser>
        <c:ser>
          <c:idx val="2"/>
          <c:order val="2"/>
          <c:tx>
            <c:strRef>
              <c:f>E!$D$1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E!$D$2:$D$22</c:f>
              <c:numCache>
                <c:formatCode>General</c:formatCode>
                <c:ptCount val="21"/>
                <c:pt idx="0">
                  <c:v>1</c:v>
                </c:pt>
                <c:pt idx="1">
                  <c:v>0.99432508271558395</c:v>
                </c:pt>
                <c:pt idx="2">
                  <c:v>0.99185408552163101</c:v>
                </c:pt>
                <c:pt idx="3">
                  <c:v>0.98881769066465597</c:v>
                </c:pt>
                <c:pt idx="4">
                  <c:v>0.98728902290907505</c:v>
                </c:pt>
                <c:pt idx="5">
                  <c:v>0.97853582945931195</c:v>
                </c:pt>
                <c:pt idx="6">
                  <c:v>0.96385643087490003</c:v>
                </c:pt>
                <c:pt idx="7">
                  <c:v>0.89464756879004903</c:v>
                </c:pt>
                <c:pt idx="8">
                  <c:v>0.81174351886752905</c:v>
                </c:pt>
                <c:pt idx="9">
                  <c:v>0.72130083343803597</c:v>
                </c:pt>
                <c:pt idx="10">
                  <c:v>0.63894124052435397</c:v>
                </c:pt>
                <c:pt idx="11">
                  <c:v>0.49964400887883698</c:v>
                </c:pt>
                <c:pt idx="12">
                  <c:v>0.37203166226912898</c:v>
                </c:pt>
                <c:pt idx="13">
                  <c:v>0.227959961469196</c:v>
                </c:pt>
                <c:pt idx="14">
                  <c:v>0.13552791389202901</c:v>
                </c:pt>
                <c:pt idx="15">
                  <c:v>4.4457008836955997E-2</c:v>
                </c:pt>
                <c:pt idx="16">
                  <c:v>1.2354985969761599E-3</c:v>
                </c:pt>
                <c:pt idx="17">
                  <c:v>1.2354985969761599E-3</c:v>
                </c:pt>
                <c:pt idx="18">
                  <c:v>1.2354985969761599E-3</c:v>
                </c:pt>
                <c:pt idx="19">
                  <c:v>1.2354985969761599E-3</c:v>
                </c:pt>
                <c:pt idx="20">
                  <c:v>1.2354985969761599E-3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98-4F43-BA8D-F034EE8AE7FE}"/>
            </c:ext>
          </c:extLst>
        </c:ser>
        <c:ser>
          <c:idx val="3"/>
          <c:order val="3"/>
          <c:tx>
            <c:strRef>
              <c:f>E!$E$1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E!$E$2:$E$22</c:f>
              <c:numCache>
                <c:formatCode>General</c:formatCode>
                <c:ptCount val="21"/>
                <c:pt idx="0">
                  <c:v>1</c:v>
                </c:pt>
                <c:pt idx="1">
                  <c:v>0.61551724137930997</c:v>
                </c:pt>
                <c:pt idx="2">
                  <c:v>0.61551724137930997</c:v>
                </c:pt>
                <c:pt idx="3">
                  <c:v>0.61551724137930997</c:v>
                </c:pt>
                <c:pt idx="4">
                  <c:v>0.61551724137930997</c:v>
                </c:pt>
                <c:pt idx="5">
                  <c:v>0.61551724137930997</c:v>
                </c:pt>
                <c:pt idx="6">
                  <c:v>0.61551724137930997</c:v>
                </c:pt>
                <c:pt idx="7">
                  <c:v>0.61551724137930997</c:v>
                </c:pt>
                <c:pt idx="8">
                  <c:v>0.60977011494252797</c:v>
                </c:pt>
                <c:pt idx="9">
                  <c:v>0.60977011494252797</c:v>
                </c:pt>
                <c:pt idx="10">
                  <c:v>0.60977011494252797</c:v>
                </c:pt>
                <c:pt idx="11">
                  <c:v>0.44367816091953999</c:v>
                </c:pt>
                <c:pt idx="12">
                  <c:v>0.44367816091953999</c:v>
                </c:pt>
                <c:pt idx="13">
                  <c:v>0.44367816091953999</c:v>
                </c:pt>
                <c:pt idx="14">
                  <c:v>0.44367816091953999</c:v>
                </c:pt>
                <c:pt idx="15">
                  <c:v>0.28908045977011398</c:v>
                </c:pt>
                <c:pt idx="16">
                  <c:v>0.26839080459770098</c:v>
                </c:pt>
                <c:pt idx="17">
                  <c:v>0.26839080459770098</c:v>
                </c:pt>
                <c:pt idx="18">
                  <c:v>0.26839080459770098</c:v>
                </c:pt>
                <c:pt idx="19">
                  <c:v>0.26839080459770098</c:v>
                </c:pt>
                <c:pt idx="20">
                  <c:v>0.26839080459770098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98-4F43-BA8D-F034EE8AE7FE}"/>
            </c:ext>
          </c:extLst>
        </c:ser>
        <c:ser>
          <c:idx val="4"/>
          <c:order val="4"/>
          <c:tx>
            <c:strRef>
              <c:f>E!$F$1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E!$F$2:$F$22</c:f>
              <c:numCache>
                <c:formatCode>General</c:formatCode>
                <c:ptCount val="21"/>
                <c:pt idx="0">
                  <c:v>1</c:v>
                </c:pt>
                <c:pt idx="1">
                  <c:v>0.75316644315303205</c:v>
                </c:pt>
                <c:pt idx="2">
                  <c:v>0.72723886157055495</c:v>
                </c:pt>
                <c:pt idx="3">
                  <c:v>0.69751154820443995</c:v>
                </c:pt>
                <c:pt idx="4">
                  <c:v>0.68164208016688999</c:v>
                </c:pt>
                <c:pt idx="5">
                  <c:v>0.66204738489047799</c:v>
                </c:pt>
                <c:pt idx="6">
                  <c:v>0.64029205781552601</c:v>
                </c:pt>
                <c:pt idx="7">
                  <c:v>0.62635970794218399</c:v>
                </c:pt>
                <c:pt idx="8">
                  <c:v>0.59216212188943496</c:v>
                </c:pt>
                <c:pt idx="9">
                  <c:v>0.56139174489643795</c:v>
                </c:pt>
                <c:pt idx="10">
                  <c:v>0.54753389956787302</c:v>
                </c:pt>
                <c:pt idx="11">
                  <c:v>0.43041275517806499</c:v>
                </c:pt>
                <c:pt idx="12">
                  <c:v>0.42139770526002002</c:v>
                </c:pt>
                <c:pt idx="13">
                  <c:v>0.36745641484130498</c:v>
                </c:pt>
                <c:pt idx="14">
                  <c:v>0.35136343316942298</c:v>
                </c:pt>
                <c:pt idx="15">
                  <c:v>0.221576516167486</c:v>
                </c:pt>
                <c:pt idx="16">
                  <c:v>2.0935777082402001E-2</c:v>
                </c:pt>
                <c:pt idx="17">
                  <c:v>1.8551631649530598E-2</c:v>
                </c:pt>
                <c:pt idx="18">
                  <c:v>1.8551631649530598E-2</c:v>
                </c:pt>
                <c:pt idx="19">
                  <c:v>1.8551631649530598E-2</c:v>
                </c:pt>
                <c:pt idx="20">
                  <c:v>1.8551631649530598E-2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98-4F43-BA8D-F034EE8AE7FE}"/>
            </c:ext>
          </c:extLst>
        </c:ser>
        <c:ser>
          <c:idx val="5"/>
          <c:order val="5"/>
          <c:tx>
            <c:strRef>
              <c:f>E!$G$1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E!$G$2:$G$22</c:f>
              <c:numCache>
                <c:formatCode>General</c:formatCode>
                <c:ptCount val="21"/>
                <c:pt idx="0">
                  <c:v>1</c:v>
                </c:pt>
                <c:pt idx="1">
                  <c:v>0.97484446848796302</c:v>
                </c:pt>
                <c:pt idx="2">
                  <c:v>0.97484446848796302</c:v>
                </c:pt>
                <c:pt idx="3">
                  <c:v>0.97484446848796302</c:v>
                </c:pt>
                <c:pt idx="4">
                  <c:v>0.97295104138490596</c:v>
                </c:pt>
                <c:pt idx="5">
                  <c:v>0.96943467676494399</c:v>
                </c:pt>
                <c:pt idx="6">
                  <c:v>0.95699215580200103</c:v>
                </c:pt>
                <c:pt idx="7">
                  <c:v>0.95699215580200103</c:v>
                </c:pt>
                <c:pt idx="8">
                  <c:v>0.94509061401135996</c:v>
                </c:pt>
                <c:pt idx="9">
                  <c:v>0.93102515553151199</c:v>
                </c:pt>
                <c:pt idx="10">
                  <c:v>0.91127941574249305</c:v>
                </c:pt>
                <c:pt idx="11">
                  <c:v>0.82823911279415696</c:v>
                </c:pt>
                <c:pt idx="12">
                  <c:v>0.82039491479577997</c:v>
                </c:pt>
                <c:pt idx="13">
                  <c:v>0.71706789288612305</c:v>
                </c:pt>
                <c:pt idx="14">
                  <c:v>0.65133892345144695</c:v>
                </c:pt>
                <c:pt idx="15">
                  <c:v>0.456045442250473</c:v>
                </c:pt>
                <c:pt idx="16">
                  <c:v>2.6237489856640501E-2</c:v>
                </c:pt>
                <c:pt idx="17">
                  <c:v>2.6237489856640501E-2</c:v>
                </c:pt>
                <c:pt idx="18">
                  <c:v>2.6237489856640501E-2</c:v>
                </c:pt>
                <c:pt idx="19">
                  <c:v>2.6237489856640501E-2</c:v>
                </c:pt>
                <c:pt idx="20">
                  <c:v>2.6237489856640501E-2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898-4F43-BA8D-F034EE8AE7FE}"/>
            </c:ext>
          </c:extLst>
        </c:ser>
        <c:ser>
          <c:idx val="6"/>
          <c:order val="6"/>
          <c:tx>
            <c:strRef>
              <c:f>E!$H$1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0.99944620651462501</c:v>
                </c:pt>
                <c:pt idx="9">
                  <c:v>0.99422712245548595</c:v>
                </c:pt>
                <c:pt idx="10">
                  <c:v>0.99028344157478698</c:v>
                </c:pt>
                <c:pt idx="11">
                  <c:v>0.98440987430565996</c:v>
                </c:pt>
                <c:pt idx="12">
                  <c:v>0.97382067160046304</c:v>
                </c:pt>
                <c:pt idx="13">
                  <c:v>0.92522109785363005</c:v>
                </c:pt>
                <c:pt idx="14">
                  <c:v>0.84171575290741496</c:v>
                </c:pt>
                <c:pt idx="15">
                  <c:v>0.66445149272516701</c:v>
                </c:pt>
                <c:pt idx="16">
                  <c:v>0.42823339878165401</c:v>
                </c:pt>
                <c:pt idx="17">
                  <c:v>0.15647183204953899</c:v>
                </c:pt>
                <c:pt idx="18">
                  <c:v>1.3425296615147001E-4</c:v>
                </c:pt>
                <c:pt idx="19">
                  <c:v>1.3425296615147001E-4</c:v>
                </c:pt>
                <c:pt idx="20">
                  <c:v>1.3425296615147001E-4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98-4F43-BA8D-F034EE8AE7FE}"/>
            </c:ext>
          </c:extLst>
        </c:ser>
        <c:ser>
          <c:idx val="7"/>
          <c:order val="7"/>
          <c:tx>
            <c:strRef>
              <c:f>E!$I$1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E!$I$2:$I$22</c:f>
              <c:numCache>
                <c:formatCode>General</c:formatCode>
                <c:ptCount val="21"/>
                <c:pt idx="0">
                  <c:v>1</c:v>
                </c:pt>
                <c:pt idx="1">
                  <c:v>0.99968105464597001</c:v>
                </c:pt>
                <c:pt idx="2">
                  <c:v>0.99968105464597001</c:v>
                </c:pt>
                <c:pt idx="3">
                  <c:v>0.99968105464597001</c:v>
                </c:pt>
                <c:pt idx="4">
                  <c:v>0.99968105464597001</c:v>
                </c:pt>
                <c:pt idx="5">
                  <c:v>0.99968105464597001</c:v>
                </c:pt>
                <c:pt idx="6">
                  <c:v>0.99968105464597001</c:v>
                </c:pt>
                <c:pt idx="7">
                  <c:v>0.99968105464597001</c:v>
                </c:pt>
                <c:pt idx="8">
                  <c:v>0.99840527322985295</c:v>
                </c:pt>
                <c:pt idx="9">
                  <c:v>0.99702317669572604</c:v>
                </c:pt>
                <c:pt idx="10">
                  <c:v>0.99590686795662298</c:v>
                </c:pt>
                <c:pt idx="11">
                  <c:v>0.993408462683393</c:v>
                </c:pt>
                <c:pt idx="12">
                  <c:v>0.98782691898788</c:v>
                </c:pt>
                <c:pt idx="13">
                  <c:v>0.967201786093982</c:v>
                </c:pt>
                <c:pt idx="14">
                  <c:v>0.91893472251754205</c:v>
                </c:pt>
                <c:pt idx="15">
                  <c:v>0.80236019561981697</c:v>
                </c:pt>
                <c:pt idx="16">
                  <c:v>0.56251328938975098</c:v>
                </c:pt>
                <c:pt idx="17">
                  <c:v>0.200350839889432</c:v>
                </c:pt>
                <c:pt idx="18">
                  <c:v>1.06315118009781E-3</c:v>
                </c:pt>
                <c:pt idx="19">
                  <c:v>1.06315118009781E-3</c:v>
                </c:pt>
                <c:pt idx="20">
                  <c:v>1.06315118009781E-3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898-4F43-BA8D-F034EE8AE7FE}"/>
            </c:ext>
          </c:extLst>
        </c:ser>
        <c:ser>
          <c:idx val="8"/>
          <c:order val="8"/>
          <c:tx>
            <c:strRef>
              <c:f>E!$J$1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E!$J$2:$J$22</c:f>
              <c:numCache>
                <c:formatCode>General</c:formatCode>
                <c:ptCount val="21"/>
                <c:pt idx="0">
                  <c:v>1</c:v>
                </c:pt>
                <c:pt idx="1">
                  <c:v>0.99987874378561903</c:v>
                </c:pt>
                <c:pt idx="2">
                  <c:v>0.99987874378561903</c:v>
                </c:pt>
                <c:pt idx="3">
                  <c:v>0.99987874378561903</c:v>
                </c:pt>
                <c:pt idx="4">
                  <c:v>0.99987874378561903</c:v>
                </c:pt>
                <c:pt idx="5">
                  <c:v>0.99987874378561903</c:v>
                </c:pt>
                <c:pt idx="6">
                  <c:v>0.99987874378561903</c:v>
                </c:pt>
                <c:pt idx="7">
                  <c:v>0.99987874378561903</c:v>
                </c:pt>
                <c:pt idx="8">
                  <c:v>0.99172426336849695</c:v>
                </c:pt>
                <c:pt idx="9">
                  <c:v>0.99172426336849695</c:v>
                </c:pt>
                <c:pt idx="10">
                  <c:v>0.98250879107554201</c:v>
                </c:pt>
                <c:pt idx="11">
                  <c:v>0.96847338426094298</c:v>
                </c:pt>
                <c:pt idx="12">
                  <c:v>0.96383533406086996</c:v>
                </c:pt>
                <c:pt idx="13">
                  <c:v>0.94761731538741301</c:v>
                </c:pt>
                <c:pt idx="14">
                  <c:v>0.89550745725718395</c:v>
                </c:pt>
                <c:pt idx="15">
                  <c:v>0.81675154601673305</c:v>
                </c:pt>
                <c:pt idx="16">
                  <c:v>0.615587486358675</c:v>
                </c:pt>
                <c:pt idx="17">
                  <c:v>0.29792651873408499</c:v>
                </c:pt>
                <c:pt idx="18">
                  <c:v>5.1533891111919404E-4</c:v>
                </c:pt>
                <c:pt idx="19">
                  <c:v>5.1533891111919404E-4</c:v>
                </c:pt>
                <c:pt idx="20">
                  <c:v>5.1533891111919404E-4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898-4F43-BA8D-F034EE8AE7FE}"/>
            </c:ext>
          </c:extLst>
        </c:ser>
        <c:ser>
          <c:idx val="9"/>
          <c:order val="9"/>
          <c:tx>
            <c:strRef>
              <c:f>E!$K$1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E!$K$2:$K$22</c:f>
              <c:numCache>
                <c:formatCode>General</c:formatCode>
                <c:ptCount val="21"/>
                <c:pt idx="0">
                  <c:v>1</c:v>
                </c:pt>
                <c:pt idx="1">
                  <c:v>0.99599198396793498</c:v>
                </c:pt>
                <c:pt idx="2">
                  <c:v>0.99599198396793498</c:v>
                </c:pt>
                <c:pt idx="3">
                  <c:v>0.99599198396793498</c:v>
                </c:pt>
                <c:pt idx="4">
                  <c:v>0.99599198396793498</c:v>
                </c:pt>
                <c:pt idx="5">
                  <c:v>0.99599198396793498</c:v>
                </c:pt>
                <c:pt idx="6">
                  <c:v>0.99599198396793498</c:v>
                </c:pt>
                <c:pt idx="7">
                  <c:v>0.99599198396793498</c:v>
                </c:pt>
                <c:pt idx="8">
                  <c:v>0.99148296593186303</c:v>
                </c:pt>
                <c:pt idx="9">
                  <c:v>0.99148296593186303</c:v>
                </c:pt>
                <c:pt idx="10">
                  <c:v>0.99148296593186303</c:v>
                </c:pt>
                <c:pt idx="11">
                  <c:v>0.97795591182364705</c:v>
                </c:pt>
                <c:pt idx="12">
                  <c:v>0.97795591182364705</c:v>
                </c:pt>
                <c:pt idx="13">
                  <c:v>0.95941883767534997</c:v>
                </c:pt>
                <c:pt idx="14">
                  <c:v>0.95941883767534997</c:v>
                </c:pt>
                <c:pt idx="15">
                  <c:v>0.48847695390781498</c:v>
                </c:pt>
                <c:pt idx="16">
                  <c:v>1.7535070140280499E-2</c:v>
                </c:pt>
                <c:pt idx="17">
                  <c:v>1.7535070140280499E-2</c:v>
                </c:pt>
                <c:pt idx="18">
                  <c:v>1.7535070140280499E-2</c:v>
                </c:pt>
                <c:pt idx="19">
                  <c:v>1.7535070140280499E-2</c:v>
                </c:pt>
                <c:pt idx="20">
                  <c:v>1.7535070140280499E-2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898-4F43-BA8D-F034EE8AE7FE}"/>
            </c:ext>
          </c:extLst>
        </c:ser>
        <c:ser>
          <c:idx val="10"/>
          <c:order val="10"/>
          <c:tx>
            <c:strRef>
              <c:f>E!$L$1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0.95454319514862296</c:v>
                </c:pt>
                <c:pt idx="16">
                  <c:v>0.89847400338005701</c:v>
                </c:pt>
                <c:pt idx="17">
                  <c:v>0.81807336713390899</c:v>
                </c:pt>
                <c:pt idx="18">
                  <c:v>0.729868774232031</c:v>
                </c:pt>
                <c:pt idx="19">
                  <c:v>1.49120190873844E-4</c:v>
                </c:pt>
                <c:pt idx="20">
                  <c:v>1.49120190873844E-4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898-4F43-BA8D-F034EE8AE7FE}"/>
            </c:ext>
          </c:extLst>
        </c:ser>
        <c:ser>
          <c:idx val="11"/>
          <c:order val="11"/>
          <c:tx>
            <c:strRef>
              <c:f>E!$M$1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E!$M$2:$M$22</c:f>
              <c:numCache>
                <c:formatCode>General</c:formatCode>
                <c:ptCount val="21"/>
                <c:pt idx="0">
                  <c:v>1</c:v>
                </c:pt>
                <c:pt idx="1">
                  <c:v>0.356040447046301</c:v>
                </c:pt>
                <c:pt idx="2">
                  <c:v>0.356040447046301</c:v>
                </c:pt>
                <c:pt idx="3">
                  <c:v>0.33661522086216</c:v>
                </c:pt>
                <c:pt idx="4">
                  <c:v>0.33661522086216</c:v>
                </c:pt>
                <c:pt idx="5">
                  <c:v>0.32756785524214999</c:v>
                </c:pt>
                <c:pt idx="6">
                  <c:v>0.31506120276742899</c:v>
                </c:pt>
                <c:pt idx="7">
                  <c:v>0.31506120276742899</c:v>
                </c:pt>
                <c:pt idx="8">
                  <c:v>0.27913783927621</c:v>
                </c:pt>
                <c:pt idx="9">
                  <c:v>0.257849920170303</c:v>
                </c:pt>
                <c:pt idx="10">
                  <c:v>0.25279403938264999</c:v>
                </c:pt>
                <c:pt idx="11">
                  <c:v>0.191059073975518</c:v>
                </c:pt>
                <c:pt idx="12">
                  <c:v>0.189196381053752</c:v>
                </c:pt>
                <c:pt idx="13">
                  <c:v>0.15114422565194199</c:v>
                </c:pt>
                <c:pt idx="14">
                  <c:v>0.149813730707823</c:v>
                </c:pt>
                <c:pt idx="15">
                  <c:v>8.9675359233634899E-2</c:v>
                </c:pt>
                <c:pt idx="16">
                  <c:v>6.2001064395955298E-2</c:v>
                </c:pt>
                <c:pt idx="17">
                  <c:v>3.8584353379457099E-2</c:v>
                </c:pt>
                <c:pt idx="18">
                  <c:v>2.3948908994145798E-2</c:v>
                </c:pt>
                <c:pt idx="19">
                  <c:v>2.2618414050026601E-2</c:v>
                </c:pt>
                <c:pt idx="20">
                  <c:v>2.2618414050026601E-2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898-4F43-BA8D-F034EE8AE7FE}"/>
            </c:ext>
          </c:extLst>
        </c:ser>
        <c:ser>
          <c:idx val="12"/>
          <c:order val="12"/>
          <c:tx>
            <c:strRef>
              <c:f>E!$N$1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0.99850000000000005</c:v>
                </c:pt>
                <c:pt idx="17">
                  <c:v>0.98824999999999996</c:v>
                </c:pt>
                <c:pt idx="18">
                  <c:v>0.86750000000000005</c:v>
                </c:pt>
                <c:pt idx="19">
                  <c:v>8.9999999999999993E-3</c:v>
                </c:pt>
                <c:pt idx="20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898-4F43-BA8D-F034EE8AE7FE}"/>
            </c:ext>
          </c:extLst>
        </c:ser>
        <c:ser>
          <c:idx val="13"/>
          <c:order val="13"/>
          <c:tx>
            <c:strRef>
              <c:f>E!$O$1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0.995</c:v>
                </c:pt>
                <c:pt idx="18">
                  <c:v>0.96816666666666595</c:v>
                </c:pt>
                <c:pt idx="19">
                  <c:v>4.1666666666666597E-3</c:v>
                </c:pt>
                <c:pt idx="20">
                  <c:v>4.1666666666666597E-3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898-4F43-BA8D-F034EE8AE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131640"/>
        <c:axId val="517135160"/>
      </c:scatterChart>
      <c:valAx>
        <c:axId val="517131640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5160"/>
        <c:crosses val="autoZero"/>
        <c:crossBetween val="midCat"/>
      </c:valAx>
      <c:valAx>
        <c:axId val="517135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Ratio </a:t>
                </a:r>
                <a:r>
                  <a:rPr lang="en-US" sz="1800" b="1" i="0" u="none" strike="noStrike" cap="all" baseline="0" dirty="0">
                    <a:effectLst/>
                  </a:rPr>
                  <a:t>(new/old)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1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Clustering coefficient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CC!$B$2:$B$22</c:f>
              <c:numCache>
                <c:formatCode>General</c:formatCode>
                <c:ptCount val="21"/>
                <c:pt idx="0">
                  <c:v>1</c:v>
                </c:pt>
                <c:pt idx="1">
                  <c:v>1.3952351150572</c:v>
                </c:pt>
                <c:pt idx="2">
                  <c:v>1.3952351150572</c:v>
                </c:pt>
                <c:pt idx="3">
                  <c:v>1.3952351150572</c:v>
                </c:pt>
                <c:pt idx="4">
                  <c:v>1.3788149314910201</c:v>
                </c:pt>
                <c:pt idx="5">
                  <c:v>1.3788149314910201</c:v>
                </c:pt>
                <c:pt idx="6">
                  <c:v>1.34721196845744</c:v>
                </c:pt>
                <c:pt idx="7">
                  <c:v>1.34721196845744</c:v>
                </c:pt>
                <c:pt idx="8">
                  <c:v>1.0656048834107199</c:v>
                </c:pt>
                <c:pt idx="9">
                  <c:v>1.0575858733216399</c:v>
                </c:pt>
                <c:pt idx="10">
                  <c:v>1.05337851914665</c:v>
                </c:pt>
                <c:pt idx="11">
                  <c:v>0.64541027221484804</c:v>
                </c:pt>
                <c:pt idx="12">
                  <c:v>0.64541027221484804</c:v>
                </c:pt>
                <c:pt idx="13">
                  <c:v>0.501804332975061</c:v>
                </c:pt>
                <c:pt idx="14">
                  <c:v>0.501804332975061</c:v>
                </c:pt>
                <c:pt idx="15">
                  <c:v>0.10418606305747399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9A-4CE0-9AAD-1F9A0A0C6964}"/>
            </c:ext>
          </c:extLst>
        </c:ser>
        <c:ser>
          <c:idx val="1"/>
          <c:order val="1"/>
          <c:tx>
            <c:strRef>
              <c:f>CC!$C$1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CC!$C$2:$C$22</c:f>
              <c:numCache>
                <c:formatCode>General</c:formatCode>
                <c:ptCount val="21"/>
                <c:pt idx="0">
                  <c:v>1</c:v>
                </c:pt>
                <c:pt idx="1">
                  <c:v>1.0498428164004701</c:v>
                </c:pt>
                <c:pt idx="2">
                  <c:v>1.0498428164004701</c:v>
                </c:pt>
                <c:pt idx="3">
                  <c:v>1.0498428164004701</c:v>
                </c:pt>
                <c:pt idx="4">
                  <c:v>1.0498428164004701</c:v>
                </c:pt>
                <c:pt idx="5">
                  <c:v>1.024696767739</c:v>
                </c:pt>
                <c:pt idx="6">
                  <c:v>0.99359706850771901</c:v>
                </c:pt>
                <c:pt idx="7">
                  <c:v>0.99359706850771901</c:v>
                </c:pt>
                <c:pt idx="8">
                  <c:v>0.92114076248579502</c:v>
                </c:pt>
                <c:pt idx="9">
                  <c:v>0.91214407970639999</c:v>
                </c:pt>
                <c:pt idx="10">
                  <c:v>0.91214407970639999</c:v>
                </c:pt>
                <c:pt idx="11">
                  <c:v>0.59426524425095695</c:v>
                </c:pt>
                <c:pt idx="12">
                  <c:v>0.59426524425095695</c:v>
                </c:pt>
                <c:pt idx="13">
                  <c:v>0.57306733120075004</c:v>
                </c:pt>
                <c:pt idx="14">
                  <c:v>0.51423404176161003</c:v>
                </c:pt>
                <c:pt idx="15">
                  <c:v>0.25401727779169497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9A-4CE0-9AAD-1F9A0A0C6964}"/>
            </c:ext>
          </c:extLst>
        </c:ser>
        <c:ser>
          <c:idx val="2"/>
          <c:order val="2"/>
          <c:tx>
            <c:strRef>
              <c:f>CC!$D$1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CC!$D$2:$D$22</c:f>
              <c:numCache>
                <c:formatCode>General</c:formatCode>
                <c:ptCount val="21"/>
                <c:pt idx="0">
                  <c:v>1</c:v>
                </c:pt>
                <c:pt idx="1">
                  <c:v>1.0228308153838901</c:v>
                </c:pt>
                <c:pt idx="2">
                  <c:v>1.0230264017881601</c:v>
                </c:pt>
                <c:pt idx="3">
                  <c:v>1.0222181132325601</c:v>
                </c:pt>
                <c:pt idx="4">
                  <c:v>1.02175311424527</c:v>
                </c:pt>
                <c:pt idx="5">
                  <c:v>1.0216640018503</c:v>
                </c:pt>
                <c:pt idx="6">
                  <c:v>1.01941105969152</c:v>
                </c:pt>
                <c:pt idx="7">
                  <c:v>1.0243908159280499</c:v>
                </c:pt>
                <c:pt idx="8">
                  <c:v>1.0260354922963399</c:v>
                </c:pt>
                <c:pt idx="9">
                  <c:v>1.0272174417800199</c:v>
                </c:pt>
                <c:pt idx="10">
                  <c:v>1.0158321858208299</c:v>
                </c:pt>
                <c:pt idx="11">
                  <c:v>1.0130451038403301</c:v>
                </c:pt>
                <c:pt idx="12">
                  <c:v>0.95251121381736203</c:v>
                </c:pt>
                <c:pt idx="13">
                  <c:v>0.863403635280792</c:v>
                </c:pt>
                <c:pt idx="14">
                  <c:v>0.77910057150899403</c:v>
                </c:pt>
                <c:pt idx="15">
                  <c:v>0.52376586415708104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69A-4CE0-9AAD-1F9A0A0C6964}"/>
            </c:ext>
          </c:extLst>
        </c:ser>
        <c:ser>
          <c:idx val="3"/>
          <c:order val="3"/>
          <c:tx>
            <c:strRef>
              <c:f>CC!$E$1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CC!$E$2:$E$22</c:f>
              <c:numCache>
                <c:formatCode>General</c:formatCode>
                <c:ptCount val="21"/>
                <c:pt idx="0">
                  <c:v>1</c:v>
                </c:pt>
                <c:pt idx="1">
                  <c:v>0.82684076598241296</c:v>
                </c:pt>
                <c:pt idx="2">
                  <c:v>0.82684076598241296</c:v>
                </c:pt>
                <c:pt idx="3">
                  <c:v>0.82684076598241296</c:v>
                </c:pt>
                <c:pt idx="4">
                  <c:v>0.82684076598241296</c:v>
                </c:pt>
                <c:pt idx="5">
                  <c:v>0.82684076598241296</c:v>
                </c:pt>
                <c:pt idx="6">
                  <c:v>0.82684076598241296</c:v>
                </c:pt>
                <c:pt idx="7">
                  <c:v>0.82684076598241296</c:v>
                </c:pt>
                <c:pt idx="8">
                  <c:v>0.47107288728595398</c:v>
                </c:pt>
                <c:pt idx="9">
                  <c:v>0.47107288728595398</c:v>
                </c:pt>
                <c:pt idx="10">
                  <c:v>0.47107288728595398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69A-4CE0-9AAD-1F9A0A0C6964}"/>
            </c:ext>
          </c:extLst>
        </c:ser>
        <c:ser>
          <c:idx val="4"/>
          <c:order val="4"/>
          <c:tx>
            <c:strRef>
              <c:f>CC!$F$1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CC!$F$2:$F$22</c:f>
              <c:numCache>
                <c:formatCode>General</c:formatCode>
                <c:ptCount val="21"/>
                <c:pt idx="0">
                  <c:v>1</c:v>
                </c:pt>
                <c:pt idx="1">
                  <c:v>0.88160287775824198</c:v>
                </c:pt>
                <c:pt idx="2">
                  <c:v>0.87878805306069796</c:v>
                </c:pt>
                <c:pt idx="3">
                  <c:v>0.87432335064268696</c:v>
                </c:pt>
                <c:pt idx="4">
                  <c:v>0.87080826833548697</c:v>
                </c:pt>
                <c:pt idx="5">
                  <c:v>0.86200229101150405</c:v>
                </c:pt>
                <c:pt idx="6">
                  <c:v>0.85344615445491501</c:v>
                </c:pt>
                <c:pt idx="7">
                  <c:v>0.84916688749813896</c:v>
                </c:pt>
                <c:pt idx="8">
                  <c:v>0.81878209377743305</c:v>
                </c:pt>
                <c:pt idx="9">
                  <c:v>0.79775548590926004</c:v>
                </c:pt>
                <c:pt idx="10">
                  <c:v>0.79410443048638901</c:v>
                </c:pt>
                <c:pt idx="11">
                  <c:v>0.695523712082731</c:v>
                </c:pt>
                <c:pt idx="12">
                  <c:v>0.690019700996233</c:v>
                </c:pt>
                <c:pt idx="13">
                  <c:v>0.62149010351449396</c:v>
                </c:pt>
                <c:pt idx="14">
                  <c:v>0.61296123702118199</c:v>
                </c:pt>
                <c:pt idx="15">
                  <c:v>0.41703825577763898</c:v>
                </c:pt>
                <c:pt idx="16">
                  <c:v>3.3254162186283401E-3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69A-4CE0-9AAD-1F9A0A0C6964}"/>
            </c:ext>
          </c:extLst>
        </c:ser>
        <c:ser>
          <c:idx val="5"/>
          <c:order val="5"/>
          <c:tx>
            <c:strRef>
              <c:f>CC!$G$1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CC!$G$2:$G$22</c:f>
              <c:numCache>
                <c:formatCode>General</c:formatCode>
                <c:ptCount val="21"/>
                <c:pt idx="0">
                  <c:v>1</c:v>
                </c:pt>
                <c:pt idx="1">
                  <c:v>0.95507119613943403</c:v>
                </c:pt>
                <c:pt idx="2">
                  <c:v>0.95507119613943403</c:v>
                </c:pt>
                <c:pt idx="3">
                  <c:v>0.95507119613943403</c:v>
                </c:pt>
                <c:pt idx="4">
                  <c:v>0.95432111280158904</c:v>
                </c:pt>
                <c:pt idx="5">
                  <c:v>0.95147543935276002</c:v>
                </c:pt>
                <c:pt idx="6">
                  <c:v>0.93859454769267103</c:v>
                </c:pt>
                <c:pt idx="7">
                  <c:v>0.93859454769267103</c:v>
                </c:pt>
                <c:pt idx="8">
                  <c:v>0.93015501750762797</c:v>
                </c:pt>
                <c:pt idx="9">
                  <c:v>0.91913015521473196</c:v>
                </c:pt>
                <c:pt idx="10">
                  <c:v>0.91199123511147395</c:v>
                </c:pt>
                <c:pt idx="11">
                  <c:v>0.85573862926998401</c:v>
                </c:pt>
                <c:pt idx="12">
                  <c:v>0.85157177674656903</c:v>
                </c:pt>
                <c:pt idx="13">
                  <c:v>0.79822199239451397</c:v>
                </c:pt>
                <c:pt idx="14">
                  <c:v>0.76263520301966004</c:v>
                </c:pt>
                <c:pt idx="15">
                  <c:v>0.62161266723181996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69A-4CE0-9AAD-1F9A0A0C6964}"/>
            </c:ext>
          </c:extLst>
        </c:ser>
        <c:ser>
          <c:idx val="6"/>
          <c:order val="6"/>
          <c:tx>
            <c:strRef>
              <c:f>CC!$H$1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0.998289952791516</c:v>
                </c:pt>
                <c:pt idx="9">
                  <c:v>0.99018877351782897</c:v>
                </c:pt>
                <c:pt idx="10">
                  <c:v>0.98558139583409499</c:v>
                </c:pt>
                <c:pt idx="11">
                  <c:v>0.97901178632814201</c:v>
                </c:pt>
                <c:pt idx="12">
                  <c:v>0.97037755453945596</c:v>
                </c:pt>
                <c:pt idx="13">
                  <c:v>0.95154656058045295</c:v>
                </c:pt>
                <c:pt idx="14">
                  <c:v>0.93788535292546105</c:v>
                </c:pt>
                <c:pt idx="15">
                  <c:v>0.88780700559548997</c:v>
                </c:pt>
                <c:pt idx="16">
                  <c:v>0.81767494327590196</c:v>
                </c:pt>
                <c:pt idx="17">
                  <c:v>0.68310181836738304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69A-4CE0-9AAD-1F9A0A0C6964}"/>
            </c:ext>
          </c:extLst>
        </c:ser>
        <c:ser>
          <c:idx val="7"/>
          <c:order val="7"/>
          <c:tx>
            <c:strRef>
              <c:f>CC!$I$1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1.0066742659053201</c:v>
                </c:pt>
                <c:pt idx="2">
                  <c:v>1.0066742659053201</c:v>
                </c:pt>
                <c:pt idx="3">
                  <c:v>1.0066742659053201</c:v>
                </c:pt>
                <c:pt idx="4">
                  <c:v>1.0066742659053201</c:v>
                </c:pt>
                <c:pt idx="5">
                  <c:v>1.0066742659053201</c:v>
                </c:pt>
                <c:pt idx="6">
                  <c:v>1.0066742659053201</c:v>
                </c:pt>
                <c:pt idx="7">
                  <c:v>1.0066742659053201</c:v>
                </c:pt>
                <c:pt idx="8">
                  <c:v>1.0035793843529499</c:v>
                </c:pt>
                <c:pt idx="9">
                  <c:v>1.0006252503561099</c:v>
                </c:pt>
                <c:pt idx="10">
                  <c:v>0.99944304277757301</c:v>
                </c:pt>
                <c:pt idx="11">
                  <c:v>0.99312261459102802</c:v>
                </c:pt>
                <c:pt idx="12">
                  <c:v>0.99013332547056099</c:v>
                </c:pt>
                <c:pt idx="13">
                  <c:v>0.97292972167980996</c:v>
                </c:pt>
                <c:pt idx="14">
                  <c:v>0.96182174636478901</c:v>
                </c:pt>
                <c:pt idx="15">
                  <c:v>0.91796772659932102</c:v>
                </c:pt>
                <c:pt idx="16">
                  <c:v>0.84889233020890698</c:v>
                </c:pt>
                <c:pt idx="17">
                  <c:v>0.67927470641522003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69A-4CE0-9AAD-1F9A0A0C6964}"/>
            </c:ext>
          </c:extLst>
        </c:ser>
        <c:ser>
          <c:idx val="8"/>
          <c:order val="8"/>
          <c:tx>
            <c:strRef>
              <c:f>CC!$J$1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CC!$J$2:$J$22</c:f>
              <c:numCache>
                <c:formatCode>General</c:formatCode>
                <c:ptCount val="21"/>
                <c:pt idx="0">
                  <c:v>1</c:v>
                </c:pt>
                <c:pt idx="1">
                  <c:v>0.99894714675597296</c:v>
                </c:pt>
                <c:pt idx="2">
                  <c:v>0.99894714675597296</c:v>
                </c:pt>
                <c:pt idx="3">
                  <c:v>0.99894714675597296</c:v>
                </c:pt>
                <c:pt idx="4">
                  <c:v>0.99894714675597296</c:v>
                </c:pt>
                <c:pt idx="5">
                  <c:v>0.99894714675597296</c:v>
                </c:pt>
                <c:pt idx="6">
                  <c:v>0.99894714675597296</c:v>
                </c:pt>
                <c:pt idx="7">
                  <c:v>0.99894714675597296</c:v>
                </c:pt>
                <c:pt idx="8">
                  <c:v>0.984320646220194</c:v>
                </c:pt>
                <c:pt idx="9">
                  <c:v>0.984320646220194</c:v>
                </c:pt>
                <c:pt idx="10">
                  <c:v>0.95718574074960805</c:v>
                </c:pt>
                <c:pt idx="11">
                  <c:v>0.928455756697108</c:v>
                </c:pt>
                <c:pt idx="12">
                  <c:v>0.92580480335895898</c:v>
                </c:pt>
                <c:pt idx="13">
                  <c:v>0.90372217378424802</c:v>
                </c:pt>
                <c:pt idx="14">
                  <c:v>0.88731665399401705</c:v>
                </c:pt>
                <c:pt idx="15">
                  <c:v>0.85061947787682002</c:v>
                </c:pt>
                <c:pt idx="16">
                  <c:v>0.78291499611175097</c:v>
                </c:pt>
                <c:pt idx="17">
                  <c:v>0.69415176905533205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869A-4CE0-9AAD-1F9A0A0C6964}"/>
            </c:ext>
          </c:extLst>
        </c:ser>
        <c:ser>
          <c:idx val="9"/>
          <c:order val="9"/>
          <c:tx>
            <c:strRef>
              <c:f>CC!$K$1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CC!$K$2:$K$22</c:f>
              <c:numCache>
                <c:formatCode>General</c:formatCode>
                <c:ptCount val="21"/>
                <c:pt idx="0">
                  <c:v>1</c:v>
                </c:pt>
                <c:pt idx="1">
                  <c:v>0.97252027581348499</c:v>
                </c:pt>
                <c:pt idx="2">
                  <c:v>0.97252027581348499</c:v>
                </c:pt>
                <c:pt idx="3">
                  <c:v>0.97252027581348499</c:v>
                </c:pt>
                <c:pt idx="4">
                  <c:v>0.97252027581348499</c:v>
                </c:pt>
                <c:pt idx="5">
                  <c:v>0.97252027581348499</c:v>
                </c:pt>
                <c:pt idx="6">
                  <c:v>0.97252027581348499</c:v>
                </c:pt>
                <c:pt idx="7">
                  <c:v>0.97252027581348499</c:v>
                </c:pt>
                <c:pt idx="8">
                  <c:v>0.95422487946513901</c:v>
                </c:pt>
                <c:pt idx="9">
                  <c:v>0.95422487946513901</c:v>
                </c:pt>
                <c:pt idx="10">
                  <c:v>0.95422487946513901</c:v>
                </c:pt>
                <c:pt idx="11">
                  <c:v>0.92392941036776699</c:v>
                </c:pt>
                <c:pt idx="12">
                  <c:v>0.92392941036776699</c:v>
                </c:pt>
                <c:pt idx="13">
                  <c:v>0.90607717087966799</c:v>
                </c:pt>
                <c:pt idx="14">
                  <c:v>0.90607717087966799</c:v>
                </c:pt>
                <c:pt idx="15">
                  <c:v>0.55562135465749696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69A-4CE0-9AAD-1F9A0A0C6964}"/>
            </c:ext>
          </c:extLst>
        </c:ser>
        <c:ser>
          <c:idx val="10"/>
          <c:order val="10"/>
          <c:tx>
            <c:strRef>
              <c:f>CC!$L$1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0.91916232806673004</c:v>
                </c:pt>
                <c:pt idx="16">
                  <c:v>0.82424775087563995</c:v>
                </c:pt>
                <c:pt idx="17">
                  <c:v>0.712843450758468</c:v>
                </c:pt>
                <c:pt idx="18">
                  <c:v>0.61248810860612901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69A-4CE0-9AAD-1F9A0A0C6964}"/>
            </c:ext>
          </c:extLst>
        </c:ser>
        <c:ser>
          <c:idx val="11"/>
          <c:order val="11"/>
          <c:tx>
            <c:strRef>
              <c:f>CC!$M$1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CC!$M$2:$M$22</c:f>
              <c:numCache>
                <c:formatCode>General</c:formatCode>
                <c:ptCount val="21"/>
                <c:pt idx="0">
                  <c:v>1</c:v>
                </c:pt>
                <c:pt idx="1">
                  <c:v>1.11300609593841</c:v>
                </c:pt>
                <c:pt idx="2">
                  <c:v>1.11300609593841</c:v>
                </c:pt>
                <c:pt idx="3">
                  <c:v>0.97998135435270795</c:v>
                </c:pt>
                <c:pt idx="4">
                  <c:v>0.97998135435270795</c:v>
                </c:pt>
                <c:pt idx="5">
                  <c:v>0.97882963911280396</c:v>
                </c:pt>
                <c:pt idx="6">
                  <c:v>0.96530195465275404</c:v>
                </c:pt>
                <c:pt idx="7">
                  <c:v>0.96530195465275404</c:v>
                </c:pt>
                <c:pt idx="8">
                  <c:v>0.86386177826710997</c:v>
                </c:pt>
                <c:pt idx="9">
                  <c:v>0.823868255737636</c:v>
                </c:pt>
                <c:pt idx="10">
                  <c:v>0.80723076287141604</c:v>
                </c:pt>
                <c:pt idx="11">
                  <c:v>0.84942645661680405</c:v>
                </c:pt>
                <c:pt idx="12">
                  <c:v>0.84611791328160901</c:v>
                </c:pt>
                <c:pt idx="13">
                  <c:v>0.74314218535597798</c:v>
                </c:pt>
                <c:pt idx="14">
                  <c:v>0.71817681240707998</c:v>
                </c:pt>
                <c:pt idx="15">
                  <c:v>0.36355898417843402</c:v>
                </c:pt>
                <c:pt idx="16">
                  <c:v>0.22707729455543499</c:v>
                </c:pt>
                <c:pt idx="17">
                  <c:v>9.5336318188372696E-3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69A-4CE0-9AAD-1F9A0A0C6964}"/>
            </c:ext>
          </c:extLst>
        </c:ser>
        <c:ser>
          <c:idx val="12"/>
          <c:order val="12"/>
          <c:tx>
            <c:strRef>
              <c:f>CC!$N$1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1.0033857953498799</c:v>
                </c:pt>
                <c:pt idx="17">
                  <c:v>1.01890440609343</c:v>
                </c:pt>
                <c:pt idx="18">
                  <c:v>1.09419915859466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869A-4CE0-9AAD-1F9A0A0C6964}"/>
            </c:ext>
          </c:extLst>
        </c:ser>
        <c:ser>
          <c:idx val="13"/>
          <c:order val="13"/>
          <c:tx>
            <c:strRef>
              <c:f>CC!$O$1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1.0041450468061199</c:v>
                </c:pt>
                <c:pt idx="18">
                  <c:v>0.98749352903832399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869A-4CE0-9AAD-1F9A0A0C6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Ratio </a:t>
                </a:r>
                <a:r>
                  <a:rPr lang="en-US" sz="1800" b="1" i="0" u="none" strike="noStrike" cap="all" baseline="0" dirty="0">
                    <a:effectLst/>
                  </a:rPr>
                  <a:t>(new/old)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Betweenness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bc!$B$1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bc!$B$2:$B$22</c:f>
              <c:numCache>
                <c:formatCode>General</c:formatCode>
                <c:ptCount val="21"/>
                <c:pt idx="0">
                  <c:v>1</c:v>
                </c:pt>
                <c:pt idx="1">
                  <c:v>1.42856692486355</c:v>
                </c:pt>
                <c:pt idx="2">
                  <c:v>1.42856692486355</c:v>
                </c:pt>
                <c:pt idx="3">
                  <c:v>1.42856692486355</c:v>
                </c:pt>
                <c:pt idx="4">
                  <c:v>1.43320312330695</c:v>
                </c:pt>
                <c:pt idx="5">
                  <c:v>1.43320312330695</c:v>
                </c:pt>
                <c:pt idx="6">
                  <c:v>1.4210418316721301</c:v>
                </c:pt>
                <c:pt idx="7">
                  <c:v>1.4210418316721301</c:v>
                </c:pt>
                <c:pt idx="8">
                  <c:v>1.4330709512558999</c:v>
                </c:pt>
                <c:pt idx="9">
                  <c:v>1.4219226350791401</c:v>
                </c:pt>
                <c:pt idx="10">
                  <c:v>1.42026119589027</c:v>
                </c:pt>
                <c:pt idx="11">
                  <c:v>1.83249557551901</c:v>
                </c:pt>
                <c:pt idx="12">
                  <c:v>1.83249557551901</c:v>
                </c:pt>
                <c:pt idx="13">
                  <c:v>1.6268887921539801</c:v>
                </c:pt>
                <c:pt idx="14">
                  <c:v>1.6268887921539801</c:v>
                </c:pt>
                <c:pt idx="15">
                  <c:v>0.935058238734369</c:v>
                </c:pt>
                <c:pt idx="16">
                  <c:v>0.137182160286036</c:v>
                </c:pt>
                <c:pt idx="17">
                  <c:v>0.137182160286036</c:v>
                </c:pt>
                <c:pt idx="18">
                  <c:v>0.137182160286036</c:v>
                </c:pt>
                <c:pt idx="19">
                  <c:v>0.137182160286036</c:v>
                </c:pt>
                <c:pt idx="20">
                  <c:v>0.137182160286036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C-4D92-9CD6-74E2CF17B920}"/>
            </c:ext>
          </c:extLst>
        </c:ser>
        <c:ser>
          <c:idx val="15"/>
          <c:order val="1"/>
          <c:tx>
            <c:strRef>
              <c:f>bc!$C$1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bc!$C$2:$C$22</c:f>
              <c:numCache>
                <c:formatCode>General</c:formatCode>
                <c:ptCount val="21"/>
                <c:pt idx="0">
                  <c:v>1</c:v>
                </c:pt>
                <c:pt idx="1">
                  <c:v>1.32938196759751</c:v>
                </c:pt>
                <c:pt idx="2">
                  <c:v>1.32938196759751</c:v>
                </c:pt>
                <c:pt idx="3">
                  <c:v>1.32938196759751</c:v>
                </c:pt>
                <c:pt idx="4">
                  <c:v>1.32938196759751</c:v>
                </c:pt>
                <c:pt idx="5">
                  <c:v>1.3219765868014901</c:v>
                </c:pt>
                <c:pt idx="6">
                  <c:v>1.3273856630163501</c:v>
                </c:pt>
                <c:pt idx="7">
                  <c:v>1.3273856630163501</c:v>
                </c:pt>
                <c:pt idx="8">
                  <c:v>1.3529360021689301</c:v>
                </c:pt>
                <c:pt idx="9">
                  <c:v>1.3549227732907401</c:v>
                </c:pt>
                <c:pt idx="10">
                  <c:v>1.3549227732907401</c:v>
                </c:pt>
                <c:pt idx="11">
                  <c:v>1.7683112433253401</c:v>
                </c:pt>
                <c:pt idx="12">
                  <c:v>1.7683112433253401</c:v>
                </c:pt>
                <c:pt idx="13">
                  <c:v>1.79005387186566</c:v>
                </c:pt>
                <c:pt idx="14">
                  <c:v>1.75975589857885</c:v>
                </c:pt>
                <c:pt idx="15">
                  <c:v>1.99930344190107</c:v>
                </c:pt>
                <c:pt idx="16">
                  <c:v>0.13308215209664701</c:v>
                </c:pt>
                <c:pt idx="17">
                  <c:v>0.13308215209664701</c:v>
                </c:pt>
                <c:pt idx="18">
                  <c:v>0.13308215209664701</c:v>
                </c:pt>
                <c:pt idx="19">
                  <c:v>0.13308215209664701</c:v>
                </c:pt>
                <c:pt idx="20">
                  <c:v>0.13308215209664701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AC-4D92-9CD6-74E2CF17B920}"/>
            </c:ext>
          </c:extLst>
        </c:ser>
        <c:ser>
          <c:idx val="16"/>
          <c:order val="2"/>
          <c:tx>
            <c:strRef>
              <c:f>bc!$D$1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bc!$D$2:$D$22</c:f>
              <c:numCache>
                <c:formatCode>General</c:formatCode>
                <c:ptCount val="21"/>
                <c:pt idx="0">
                  <c:v>1</c:v>
                </c:pt>
                <c:pt idx="1">
                  <c:v>1.1129721333401399</c:v>
                </c:pt>
                <c:pt idx="2">
                  <c:v>1.1132490765821801</c:v>
                </c:pt>
                <c:pt idx="3">
                  <c:v>1.1127635791766</c:v>
                </c:pt>
                <c:pt idx="4">
                  <c:v>1.11373884369912</c:v>
                </c:pt>
                <c:pt idx="5">
                  <c:v>1.11871793124445</c:v>
                </c:pt>
                <c:pt idx="6">
                  <c:v>1.1215878967241599</c:v>
                </c:pt>
                <c:pt idx="7">
                  <c:v>1.13141208368654</c:v>
                </c:pt>
                <c:pt idx="8">
                  <c:v>1.15682351074526</c:v>
                </c:pt>
                <c:pt idx="9">
                  <c:v>1.1614925137238099</c:v>
                </c:pt>
                <c:pt idx="10">
                  <c:v>1.16926291302122</c:v>
                </c:pt>
                <c:pt idx="11">
                  <c:v>1.2629708110081701</c:v>
                </c:pt>
                <c:pt idx="12">
                  <c:v>1.28114182978075</c:v>
                </c:pt>
                <c:pt idx="13">
                  <c:v>1.3617950696675201</c:v>
                </c:pt>
                <c:pt idx="14">
                  <c:v>1.32771288177853</c:v>
                </c:pt>
                <c:pt idx="15">
                  <c:v>1.34682286856239</c:v>
                </c:pt>
                <c:pt idx="16">
                  <c:v>6.5150143719218496E-3</c:v>
                </c:pt>
                <c:pt idx="17">
                  <c:v>6.5150143719218496E-3</c:v>
                </c:pt>
                <c:pt idx="18">
                  <c:v>6.5150143719218496E-3</c:v>
                </c:pt>
                <c:pt idx="19">
                  <c:v>6.5150143719218496E-3</c:v>
                </c:pt>
                <c:pt idx="20">
                  <c:v>6.5150143719218496E-3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AC-4D92-9CD6-74E2CF17B920}"/>
            </c:ext>
          </c:extLst>
        </c:ser>
        <c:ser>
          <c:idx val="17"/>
          <c:order val="3"/>
          <c:tx>
            <c:strRef>
              <c:f>bc!$E$1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bc!$E$2:$E$22</c:f>
              <c:numCache>
                <c:formatCode>General</c:formatCode>
                <c:ptCount val="21"/>
                <c:pt idx="0">
                  <c:v>1</c:v>
                </c:pt>
                <c:pt idx="1">
                  <c:v>2.06283122673634</c:v>
                </c:pt>
                <c:pt idx="2">
                  <c:v>2.06283122673634</c:v>
                </c:pt>
                <c:pt idx="3">
                  <c:v>2.06283122673634</c:v>
                </c:pt>
                <c:pt idx="4">
                  <c:v>2.06283122673634</c:v>
                </c:pt>
                <c:pt idx="5">
                  <c:v>2.06283122673634</c:v>
                </c:pt>
                <c:pt idx="6">
                  <c:v>2.06283122673634</c:v>
                </c:pt>
                <c:pt idx="7">
                  <c:v>2.06283122673634</c:v>
                </c:pt>
                <c:pt idx="8">
                  <c:v>2.0737202194545401</c:v>
                </c:pt>
                <c:pt idx="9">
                  <c:v>2.0737202194545401</c:v>
                </c:pt>
                <c:pt idx="10">
                  <c:v>2.0737202194545401</c:v>
                </c:pt>
                <c:pt idx="11">
                  <c:v>1.26532938843842</c:v>
                </c:pt>
                <c:pt idx="12">
                  <c:v>1.26532938843842</c:v>
                </c:pt>
                <c:pt idx="13">
                  <c:v>1.26532938843842</c:v>
                </c:pt>
                <c:pt idx="14">
                  <c:v>1.26532938843842</c:v>
                </c:pt>
                <c:pt idx="15">
                  <c:v>0.71728778729821796</c:v>
                </c:pt>
                <c:pt idx="16">
                  <c:v>0.56211519532973697</c:v>
                </c:pt>
                <c:pt idx="17">
                  <c:v>0.56211519532973697</c:v>
                </c:pt>
                <c:pt idx="18">
                  <c:v>0.56211519532973697</c:v>
                </c:pt>
                <c:pt idx="19">
                  <c:v>0.56211519532973697</c:v>
                </c:pt>
                <c:pt idx="20">
                  <c:v>0.56211519532973697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AC-4D92-9CD6-74E2CF17B920}"/>
            </c:ext>
          </c:extLst>
        </c:ser>
        <c:ser>
          <c:idx val="18"/>
          <c:order val="4"/>
          <c:tx>
            <c:strRef>
              <c:f>bc!$F$1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bc!$F$2:$F$22</c:f>
              <c:numCache>
                <c:formatCode>General</c:formatCode>
                <c:ptCount val="21"/>
                <c:pt idx="0">
                  <c:v>1</c:v>
                </c:pt>
                <c:pt idx="1">
                  <c:v>1.4757182745408499</c:v>
                </c:pt>
                <c:pt idx="2">
                  <c:v>1.47234953789886</c:v>
                </c:pt>
                <c:pt idx="3">
                  <c:v>1.4794687954408301</c:v>
                </c:pt>
                <c:pt idx="4">
                  <c:v>1.4639095522813701</c:v>
                </c:pt>
                <c:pt idx="5">
                  <c:v>1.4837910267493</c:v>
                </c:pt>
                <c:pt idx="6">
                  <c:v>1.4859585598831599</c:v>
                </c:pt>
                <c:pt idx="7">
                  <c:v>1.4838880551911799</c:v>
                </c:pt>
                <c:pt idx="8">
                  <c:v>1.58644989854075</c:v>
                </c:pt>
                <c:pt idx="9">
                  <c:v>1.57175368210022</c:v>
                </c:pt>
                <c:pt idx="10">
                  <c:v>1.5395835530050599</c:v>
                </c:pt>
                <c:pt idx="11">
                  <c:v>2.13860973464381</c:v>
                </c:pt>
                <c:pt idx="12">
                  <c:v>2.09854233783817</c:v>
                </c:pt>
                <c:pt idx="13">
                  <c:v>2.0182957546818199</c:v>
                </c:pt>
                <c:pt idx="14">
                  <c:v>1.82102782002203</c:v>
                </c:pt>
                <c:pt idx="15">
                  <c:v>2.7934472843088298</c:v>
                </c:pt>
                <c:pt idx="16">
                  <c:v>7.1348848850388696E-2</c:v>
                </c:pt>
                <c:pt idx="17">
                  <c:v>2.8073705386886898E-2</c:v>
                </c:pt>
                <c:pt idx="18">
                  <c:v>2.8073705386886898E-2</c:v>
                </c:pt>
                <c:pt idx="19">
                  <c:v>2.8073705386886898E-2</c:v>
                </c:pt>
                <c:pt idx="20">
                  <c:v>2.8073705386886898E-2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AC-4D92-9CD6-74E2CF17B920}"/>
            </c:ext>
          </c:extLst>
        </c:ser>
        <c:ser>
          <c:idx val="19"/>
          <c:order val="5"/>
          <c:tx>
            <c:strRef>
              <c:f>bc!$G$1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bc!$G$2:$G$22</c:f>
              <c:numCache>
                <c:formatCode>General</c:formatCode>
                <c:ptCount val="21"/>
                <c:pt idx="0">
                  <c:v>1</c:v>
                </c:pt>
                <c:pt idx="1">
                  <c:v>1.0798848721311001</c:v>
                </c:pt>
                <c:pt idx="2">
                  <c:v>1.0798848721311001</c:v>
                </c:pt>
                <c:pt idx="3">
                  <c:v>1.0798848721311001</c:v>
                </c:pt>
                <c:pt idx="4">
                  <c:v>1.08019159115751</c:v>
                </c:pt>
                <c:pt idx="5">
                  <c:v>1.0809747379708099</c:v>
                </c:pt>
                <c:pt idx="6">
                  <c:v>1.0868183090352099</c:v>
                </c:pt>
                <c:pt idx="7">
                  <c:v>1.0868183090352099</c:v>
                </c:pt>
                <c:pt idx="8">
                  <c:v>1.0982120817304599</c:v>
                </c:pt>
                <c:pt idx="9">
                  <c:v>1.10384081765069</c:v>
                </c:pt>
                <c:pt idx="10">
                  <c:v>1.0963919717987201</c:v>
                </c:pt>
                <c:pt idx="11">
                  <c:v>1.21249722948869</c:v>
                </c:pt>
                <c:pt idx="12">
                  <c:v>1.21635543407283</c:v>
                </c:pt>
                <c:pt idx="13">
                  <c:v>1.23363844655402</c:v>
                </c:pt>
                <c:pt idx="14">
                  <c:v>1.22486794028921</c:v>
                </c:pt>
                <c:pt idx="15">
                  <c:v>1.40782086328668</c:v>
                </c:pt>
                <c:pt idx="16">
                  <c:v>2.59414251225085E-3</c:v>
                </c:pt>
                <c:pt idx="17">
                  <c:v>2.59414251225085E-3</c:v>
                </c:pt>
                <c:pt idx="18">
                  <c:v>2.59414251225085E-3</c:v>
                </c:pt>
                <c:pt idx="19">
                  <c:v>2.59414251225085E-3</c:v>
                </c:pt>
                <c:pt idx="20">
                  <c:v>2.59414251225085E-3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AC-4D92-9CD6-74E2CF17B920}"/>
            </c:ext>
          </c:extLst>
        </c:ser>
        <c:ser>
          <c:idx val="20"/>
          <c:order val="6"/>
          <c:tx>
            <c:strRef>
              <c:f>bc!$H$1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1.00053120087116</c:v>
                </c:pt>
                <c:pt idx="9">
                  <c:v>1.0022308063174501</c:v>
                </c:pt>
                <c:pt idx="10">
                  <c:v>1.00305782672683</c:v>
                </c:pt>
                <c:pt idx="11">
                  <c:v>1.00676616589168</c:v>
                </c:pt>
                <c:pt idx="12">
                  <c:v>1.01053807040025</c:v>
                </c:pt>
                <c:pt idx="13">
                  <c:v>1.03258838440849</c:v>
                </c:pt>
                <c:pt idx="14">
                  <c:v>1.07438378595094</c:v>
                </c:pt>
                <c:pt idx="15">
                  <c:v>1.16955023971403</c:v>
                </c:pt>
                <c:pt idx="16">
                  <c:v>1.40421096318266</c:v>
                </c:pt>
                <c:pt idx="17">
                  <c:v>2.0132693002474702</c:v>
                </c:pt>
                <c:pt idx="18">
                  <c:v>0.15396576293441999</c:v>
                </c:pt>
                <c:pt idx="19">
                  <c:v>0.15396576293441999</c:v>
                </c:pt>
                <c:pt idx="20">
                  <c:v>0.15396576293441999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AC-4D92-9CD6-74E2CF17B920}"/>
            </c:ext>
          </c:extLst>
        </c:ser>
        <c:ser>
          <c:idx val="21"/>
          <c:order val="7"/>
          <c:tx>
            <c:strRef>
              <c:f>bc!$I$1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1.01402472206588</c:v>
                </c:pt>
                <c:pt idx="2">
                  <c:v>1.01402472206588</c:v>
                </c:pt>
                <c:pt idx="3">
                  <c:v>1.01402472206588</c:v>
                </c:pt>
                <c:pt idx="4">
                  <c:v>1.01402472206588</c:v>
                </c:pt>
                <c:pt idx="5">
                  <c:v>1.01402472206588</c:v>
                </c:pt>
                <c:pt idx="6">
                  <c:v>1.01402472206588</c:v>
                </c:pt>
                <c:pt idx="7">
                  <c:v>1.01402472206588</c:v>
                </c:pt>
                <c:pt idx="8">
                  <c:v>1.01825333241952</c:v>
                </c:pt>
                <c:pt idx="9">
                  <c:v>1.01950862411611</c:v>
                </c:pt>
                <c:pt idx="10">
                  <c:v>1.01199971666014</c:v>
                </c:pt>
                <c:pt idx="11">
                  <c:v>1.0160201642743001</c:v>
                </c:pt>
                <c:pt idx="12">
                  <c:v>1.02060621693987</c:v>
                </c:pt>
                <c:pt idx="13">
                  <c:v>1.0288325521386701</c:v>
                </c:pt>
                <c:pt idx="14">
                  <c:v>1.048758223456</c:v>
                </c:pt>
                <c:pt idx="15">
                  <c:v>1.10133565323399</c:v>
                </c:pt>
                <c:pt idx="16">
                  <c:v>1.2469742364971701</c:v>
                </c:pt>
                <c:pt idx="17">
                  <c:v>1.7673303393492501</c:v>
                </c:pt>
                <c:pt idx="18">
                  <c:v>2.7050537178475401E-2</c:v>
                </c:pt>
                <c:pt idx="19">
                  <c:v>2.7050537178475401E-2</c:v>
                </c:pt>
                <c:pt idx="20">
                  <c:v>2.7050537178475401E-2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BAC-4D92-9CD6-74E2CF17B920}"/>
            </c:ext>
          </c:extLst>
        </c:ser>
        <c:ser>
          <c:idx val="22"/>
          <c:order val="8"/>
          <c:tx>
            <c:strRef>
              <c:f>bc!$J$1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1.0031969148000801</c:v>
                </c:pt>
                <c:pt idx="2">
                  <c:v>1.0031969148000801</c:v>
                </c:pt>
                <c:pt idx="3">
                  <c:v>1.0031969148000801</c:v>
                </c:pt>
                <c:pt idx="4">
                  <c:v>1.0031969148000801</c:v>
                </c:pt>
                <c:pt idx="5">
                  <c:v>1.0031969148000801</c:v>
                </c:pt>
                <c:pt idx="6">
                  <c:v>1.0031969148000801</c:v>
                </c:pt>
                <c:pt idx="7">
                  <c:v>1.0031969148000801</c:v>
                </c:pt>
                <c:pt idx="8">
                  <c:v>1.00650989363204</c:v>
                </c:pt>
                <c:pt idx="9">
                  <c:v>1.00650989363204</c:v>
                </c:pt>
                <c:pt idx="10">
                  <c:v>1.0055031821026099</c:v>
                </c:pt>
                <c:pt idx="11">
                  <c:v>1.01791868388062</c:v>
                </c:pt>
                <c:pt idx="12">
                  <c:v>1.0205645614104</c:v>
                </c:pt>
                <c:pt idx="13">
                  <c:v>1.02036653919677</c:v>
                </c:pt>
                <c:pt idx="14">
                  <c:v>1.0349269967115999</c:v>
                </c:pt>
                <c:pt idx="15">
                  <c:v>1.0751949958234299</c:v>
                </c:pt>
                <c:pt idx="16">
                  <c:v>1.17798822527974</c:v>
                </c:pt>
                <c:pt idx="17">
                  <c:v>1.56879147520785</c:v>
                </c:pt>
                <c:pt idx="18">
                  <c:v>6.91963442341113E-3</c:v>
                </c:pt>
                <c:pt idx="19">
                  <c:v>6.91963442341113E-3</c:v>
                </c:pt>
                <c:pt idx="20">
                  <c:v>6.91963442341113E-3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BAC-4D92-9CD6-74E2CF17B920}"/>
            </c:ext>
          </c:extLst>
        </c:ser>
        <c:ser>
          <c:idx val="23"/>
          <c:order val="9"/>
          <c:tx>
            <c:strRef>
              <c:f>bc!$K$1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1.0098751034571101</c:v>
                </c:pt>
                <c:pt idx="2">
                  <c:v>1.0098751034571101</c:v>
                </c:pt>
                <c:pt idx="3">
                  <c:v>1.0098751034571101</c:v>
                </c:pt>
                <c:pt idx="4">
                  <c:v>1.0098751034571101</c:v>
                </c:pt>
                <c:pt idx="5">
                  <c:v>1.0098751034571101</c:v>
                </c:pt>
                <c:pt idx="6">
                  <c:v>1.0098751034571101</c:v>
                </c:pt>
                <c:pt idx="7">
                  <c:v>1.0098751034571101</c:v>
                </c:pt>
                <c:pt idx="8">
                  <c:v>1.0190100415148999</c:v>
                </c:pt>
                <c:pt idx="9">
                  <c:v>1.0190100415148999</c:v>
                </c:pt>
                <c:pt idx="10">
                  <c:v>1.0190100415148999</c:v>
                </c:pt>
                <c:pt idx="11">
                  <c:v>1.04638275979936</c:v>
                </c:pt>
                <c:pt idx="12">
                  <c:v>1.04638275979936</c:v>
                </c:pt>
                <c:pt idx="13">
                  <c:v>1.0718123034148299</c:v>
                </c:pt>
                <c:pt idx="14">
                  <c:v>1.0718123034148299</c:v>
                </c:pt>
                <c:pt idx="15">
                  <c:v>3.7531601019113299</c:v>
                </c:pt>
                <c:pt idx="16">
                  <c:v>0.33526125993363298</c:v>
                </c:pt>
                <c:pt idx="17">
                  <c:v>0.33526125993363298</c:v>
                </c:pt>
                <c:pt idx="18">
                  <c:v>0.33526125993363298</c:v>
                </c:pt>
                <c:pt idx="19">
                  <c:v>0.33526125993363298</c:v>
                </c:pt>
                <c:pt idx="20">
                  <c:v>0.33526125993363298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BAC-4D92-9CD6-74E2CF17B920}"/>
            </c:ext>
          </c:extLst>
        </c:ser>
        <c:ser>
          <c:idx val="24"/>
          <c:order val="10"/>
          <c:tx>
            <c:strRef>
              <c:f>bc!$L$1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1.0106423554961499</c:v>
                </c:pt>
                <c:pt idx="16">
                  <c:v>1.02488538234325</c:v>
                </c:pt>
                <c:pt idx="17">
                  <c:v>1.0495252214522099</c:v>
                </c:pt>
                <c:pt idx="18">
                  <c:v>1.08334587871979</c:v>
                </c:pt>
                <c:pt idx="19">
                  <c:v>2.0984438615594998</c:v>
                </c:pt>
                <c:pt idx="20">
                  <c:v>2.0984438615594998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BAC-4D92-9CD6-74E2CF17B920}"/>
            </c:ext>
          </c:extLst>
        </c:ser>
        <c:ser>
          <c:idx val="25"/>
          <c:order val="11"/>
          <c:tx>
            <c:strRef>
              <c:f>bc!$M$1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bc!$M$2:$M$22</c:f>
              <c:numCache>
                <c:formatCode>General</c:formatCode>
                <c:ptCount val="21"/>
                <c:pt idx="0">
                  <c:v>1</c:v>
                </c:pt>
                <c:pt idx="1">
                  <c:v>8.0154007416322504</c:v>
                </c:pt>
                <c:pt idx="2">
                  <c:v>8.0154007416322504</c:v>
                </c:pt>
                <c:pt idx="3">
                  <c:v>6.13830788852112</c:v>
                </c:pt>
                <c:pt idx="4">
                  <c:v>6.13830788852112</c:v>
                </c:pt>
                <c:pt idx="5">
                  <c:v>6.2077371439317899</c:v>
                </c:pt>
                <c:pt idx="6">
                  <c:v>6.5426521665111297</c:v>
                </c:pt>
                <c:pt idx="7">
                  <c:v>6.5426521665111297</c:v>
                </c:pt>
                <c:pt idx="8">
                  <c:v>7.7600238863047402</c:v>
                </c:pt>
                <c:pt idx="9">
                  <c:v>8.3794893683779996</c:v>
                </c:pt>
                <c:pt idx="10">
                  <c:v>8.2630495382336395</c:v>
                </c:pt>
                <c:pt idx="11">
                  <c:v>12.451553636701499</c:v>
                </c:pt>
                <c:pt idx="12">
                  <c:v>12.4789457260059</c:v>
                </c:pt>
                <c:pt idx="13">
                  <c:v>11.449984800441401</c:v>
                </c:pt>
                <c:pt idx="14">
                  <c:v>11.3202755039623</c:v>
                </c:pt>
                <c:pt idx="15">
                  <c:v>20.1341550875972</c:v>
                </c:pt>
                <c:pt idx="16">
                  <c:v>11.947054498438201</c:v>
                </c:pt>
                <c:pt idx="17">
                  <c:v>9.2559992695253808</c:v>
                </c:pt>
                <c:pt idx="18">
                  <c:v>0.27528542988855198</c:v>
                </c:pt>
                <c:pt idx="19">
                  <c:v>0.14501528700696401</c:v>
                </c:pt>
                <c:pt idx="20">
                  <c:v>0.14501528700696401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BAC-4D92-9CD6-74E2CF17B920}"/>
            </c:ext>
          </c:extLst>
        </c:ser>
        <c:ser>
          <c:idx val="26"/>
          <c:order val="12"/>
          <c:tx>
            <c:strRef>
              <c:f>bc!$N$1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1.00791323613622</c:v>
                </c:pt>
                <c:pt idx="17">
                  <c:v>1.01967939024062</c:v>
                </c:pt>
                <c:pt idx="18">
                  <c:v>1.0119930411054401</c:v>
                </c:pt>
                <c:pt idx="19">
                  <c:v>0.133667764099064</c:v>
                </c:pt>
                <c:pt idx="20">
                  <c:v>0.133667764099064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BAC-4D92-9CD6-74E2CF17B920}"/>
            </c:ext>
          </c:extLst>
        </c:ser>
        <c:ser>
          <c:idx val="27"/>
          <c:order val="13"/>
          <c:tx>
            <c:strRef>
              <c:f>bc!$O$1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0.99871841766427805</c:v>
                </c:pt>
                <c:pt idx="18">
                  <c:v>1.0135740053590201</c:v>
                </c:pt>
                <c:pt idx="19">
                  <c:v>4.1205057712449401E-2</c:v>
                </c:pt>
                <c:pt idx="20">
                  <c:v>4.1205057712449401E-2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BAC-4D92-9CD6-74E2CF17B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Ratio </a:t>
                </a:r>
                <a:r>
                  <a:rPr lang="en-US" sz="1800" b="1" i="0" u="none" strike="noStrike" cap="all" baseline="0" dirty="0">
                    <a:effectLst/>
                  </a:rPr>
                  <a:t>(new/old)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density!$B$1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density!$B$2:$B$22</c:f>
              <c:numCache>
                <c:formatCode>General</c:formatCode>
                <c:ptCount val="21"/>
                <c:pt idx="0">
                  <c:v>1</c:v>
                </c:pt>
                <c:pt idx="1">
                  <c:v>1.68179183623054</c:v>
                </c:pt>
                <c:pt idx="2">
                  <c:v>1.68179183623054</c:v>
                </c:pt>
                <c:pt idx="3">
                  <c:v>1.68179183623054</c:v>
                </c:pt>
                <c:pt idx="4">
                  <c:v>1.670076679621</c:v>
                </c:pt>
                <c:pt idx="5">
                  <c:v>1.670076679621</c:v>
                </c:pt>
                <c:pt idx="6">
                  <c:v>1.6507691373072999</c:v>
                </c:pt>
                <c:pt idx="7">
                  <c:v>1.6507691373072999</c:v>
                </c:pt>
                <c:pt idx="8">
                  <c:v>1.6336734264836501</c:v>
                </c:pt>
                <c:pt idx="9">
                  <c:v>1.6227694586144401</c:v>
                </c:pt>
                <c:pt idx="10">
                  <c:v>1.6146966608539901</c:v>
                </c:pt>
                <c:pt idx="11">
                  <c:v>1.77504710052682</c:v>
                </c:pt>
                <c:pt idx="12">
                  <c:v>1.77504710052682</c:v>
                </c:pt>
                <c:pt idx="13">
                  <c:v>1.7105330176775999</c:v>
                </c:pt>
                <c:pt idx="14">
                  <c:v>1.7105330176775999</c:v>
                </c:pt>
                <c:pt idx="15">
                  <c:v>1.52420955242044</c:v>
                </c:pt>
                <c:pt idx="16">
                  <c:v>1.2162743016715301</c:v>
                </c:pt>
                <c:pt idx="17">
                  <c:v>1.2162743016715301</c:v>
                </c:pt>
                <c:pt idx="18">
                  <c:v>1.2162743016715301</c:v>
                </c:pt>
                <c:pt idx="19">
                  <c:v>1.2162743016715301</c:v>
                </c:pt>
                <c:pt idx="20">
                  <c:v>1.2162743016715301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7-4A86-8811-1E91FB5308C6}"/>
            </c:ext>
          </c:extLst>
        </c:ser>
        <c:ser>
          <c:idx val="15"/>
          <c:order val="1"/>
          <c:tx>
            <c:strRef>
              <c:f>density!$C$1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density!$C$2:$C$22</c:f>
              <c:numCache>
                <c:formatCode>General</c:formatCode>
                <c:ptCount val="21"/>
                <c:pt idx="0">
                  <c:v>1</c:v>
                </c:pt>
                <c:pt idx="1">
                  <c:v>1.41159177839813</c:v>
                </c:pt>
                <c:pt idx="2">
                  <c:v>1.41159177839813</c:v>
                </c:pt>
                <c:pt idx="3">
                  <c:v>1.41159177839813</c:v>
                </c:pt>
                <c:pt idx="4">
                  <c:v>1.41159177839813</c:v>
                </c:pt>
                <c:pt idx="5">
                  <c:v>1.40420641691679</c:v>
                </c:pt>
                <c:pt idx="6">
                  <c:v>1.4009908596435601</c:v>
                </c:pt>
                <c:pt idx="7">
                  <c:v>1.4009908596435601</c:v>
                </c:pt>
                <c:pt idx="8">
                  <c:v>1.4021071132799201</c:v>
                </c:pt>
                <c:pt idx="9">
                  <c:v>1.40098526366607</c:v>
                </c:pt>
                <c:pt idx="10">
                  <c:v>1.40098526366607</c:v>
                </c:pt>
                <c:pt idx="11">
                  <c:v>1.6708841305561399</c:v>
                </c:pt>
                <c:pt idx="12">
                  <c:v>1.6708841305561399</c:v>
                </c:pt>
                <c:pt idx="13">
                  <c:v>1.66030096400744</c:v>
                </c:pt>
                <c:pt idx="14">
                  <c:v>1.6548376930189801</c:v>
                </c:pt>
                <c:pt idx="15">
                  <c:v>1.84451712186813</c:v>
                </c:pt>
                <c:pt idx="16">
                  <c:v>1.07700420500879</c:v>
                </c:pt>
                <c:pt idx="17">
                  <c:v>1.07700420500879</c:v>
                </c:pt>
                <c:pt idx="18">
                  <c:v>1.07700420500879</c:v>
                </c:pt>
                <c:pt idx="19">
                  <c:v>1.07700420500879</c:v>
                </c:pt>
                <c:pt idx="20">
                  <c:v>1.07700420500879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7-4A86-8811-1E91FB5308C6}"/>
            </c:ext>
          </c:extLst>
        </c:ser>
        <c:ser>
          <c:idx val="16"/>
          <c:order val="2"/>
          <c:tx>
            <c:strRef>
              <c:f>density!$D$1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density!$D$2:$D$22</c:f>
              <c:numCache>
                <c:formatCode>General</c:formatCode>
                <c:ptCount val="21"/>
                <c:pt idx="0">
                  <c:v>1</c:v>
                </c:pt>
                <c:pt idx="1">
                  <c:v>1.1148502621205001</c:v>
                </c:pt>
                <c:pt idx="2">
                  <c:v>1.1146021849648</c:v>
                </c:pt>
                <c:pt idx="3">
                  <c:v>1.11624518338198</c:v>
                </c:pt>
                <c:pt idx="4">
                  <c:v>1.1183276692299799</c:v>
                </c:pt>
                <c:pt idx="5">
                  <c:v>1.12241892796007</c:v>
                </c:pt>
                <c:pt idx="6">
                  <c:v>1.1196403553341201</c:v>
                </c:pt>
                <c:pt idx="7">
                  <c:v>1.07235220970107</c:v>
                </c:pt>
                <c:pt idx="8">
                  <c:v>1.0400430765356301</c:v>
                </c:pt>
                <c:pt idx="9">
                  <c:v>0.97784588014609097</c:v>
                </c:pt>
                <c:pt idx="10">
                  <c:v>0.92630465057019695</c:v>
                </c:pt>
                <c:pt idx="11">
                  <c:v>0.91861329305262596</c:v>
                </c:pt>
                <c:pt idx="12">
                  <c:v>0.814062402434933</c:v>
                </c:pt>
                <c:pt idx="13">
                  <c:v>0.71590861912033199</c:v>
                </c:pt>
                <c:pt idx="14">
                  <c:v>0.63890123889829897</c:v>
                </c:pt>
                <c:pt idx="15">
                  <c:v>0.57857346995066505</c:v>
                </c:pt>
                <c:pt idx="16">
                  <c:v>8.42603685264183E-2</c:v>
                </c:pt>
                <c:pt idx="17">
                  <c:v>8.42603685264183E-2</c:v>
                </c:pt>
                <c:pt idx="18">
                  <c:v>8.42603685264183E-2</c:v>
                </c:pt>
                <c:pt idx="19">
                  <c:v>8.42603685264183E-2</c:v>
                </c:pt>
                <c:pt idx="20">
                  <c:v>8.42603685264183E-2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7-4A86-8811-1E91FB5308C6}"/>
            </c:ext>
          </c:extLst>
        </c:ser>
        <c:ser>
          <c:idx val="17"/>
          <c:order val="3"/>
          <c:tx>
            <c:strRef>
              <c:f>density!$E$1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density!$E$2:$E$22</c:f>
              <c:numCache>
                <c:formatCode>General</c:formatCode>
                <c:ptCount val="21"/>
                <c:pt idx="0">
                  <c:v>1</c:v>
                </c:pt>
                <c:pt idx="1">
                  <c:v>1.4651601596356101</c:v>
                </c:pt>
                <c:pt idx="2">
                  <c:v>1.4651601596356101</c:v>
                </c:pt>
                <c:pt idx="3">
                  <c:v>1.4651601596356101</c:v>
                </c:pt>
                <c:pt idx="4">
                  <c:v>1.4651601596356101</c:v>
                </c:pt>
                <c:pt idx="5">
                  <c:v>1.4651601596356101</c:v>
                </c:pt>
                <c:pt idx="6">
                  <c:v>1.4651601596356101</c:v>
                </c:pt>
                <c:pt idx="7">
                  <c:v>1.4651601596356101</c:v>
                </c:pt>
                <c:pt idx="8">
                  <c:v>1.4634557170740301</c:v>
                </c:pt>
                <c:pt idx="9">
                  <c:v>1.4634557170740301</c:v>
                </c:pt>
                <c:pt idx="10">
                  <c:v>1.4634557170740301</c:v>
                </c:pt>
                <c:pt idx="11">
                  <c:v>1.4848000629014699</c:v>
                </c:pt>
                <c:pt idx="12">
                  <c:v>1.4848000629014699</c:v>
                </c:pt>
                <c:pt idx="13">
                  <c:v>1.4848000629014699</c:v>
                </c:pt>
                <c:pt idx="14">
                  <c:v>1.4848000629014699</c:v>
                </c:pt>
                <c:pt idx="15">
                  <c:v>1.29050425473904</c:v>
                </c:pt>
                <c:pt idx="16">
                  <c:v>1.24238603555365</c:v>
                </c:pt>
                <c:pt idx="17">
                  <c:v>1.24238603555365</c:v>
                </c:pt>
                <c:pt idx="18">
                  <c:v>1.24238603555365</c:v>
                </c:pt>
                <c:pt idx="19">
                  <c:v>1.24238603555365</c:v>
                </c:pt>
                <c:pt idx="20">
                  <c:v>1.24238603555365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7-4A86-8811-1E91FB5308C6}"/>
            </c:ext>
          </c:extLst>
        </c:ser>
        <c:ser>
          <c:idx val="18"/>
          <c:order val="4"/>
          <c:tx>
            <c:strRef>
              <c:f>density!$F$1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density!$F$2:$F$22</c:f>
              <c:numCache>
                <c:formatCode>General</c:formatCode>
                <c:ptCount val="21"/>
                <c:pt idx="0">
                  <c:v>1</c:v>
                </c:pt>
                <c:pt idx="1">
                  <c:v>1.0479979919345499</c:v>
                </c:pt>
                <c:pt idx="2">
                  <c:v>1.0176876430800199</c:v>
                </c:pt>
                <c:pt idx="3">
                  <c:v>0.98447326121531797</c:v>
                </c:pt>
                <c:pt idx="4">
                  <c:v>0.968151799259102</c:v>
                </c:pt>
                <c:pt idx="5">
                  <c:v>0.95836688396439995</c:v>
                </c:pt>
                <c:pt idx="6">
                  <c:v>0.95093729949293104</c:v>
                </c:pt>
                <c:pt idx="7">
                  <c:v>0.93903301623128599</c:v>
                </c:pt>
                <c:pt idx="8">
                  <c:v>0.95051795802947603</c:v>
                </c:pt>
                <c:pt idx="9">
                  <c:v>0.93908235843538601</c:v>
                </c:pt>
                <c:pt idx="10">
                  <c:v>0.92624550946485096</c:v>
                </c:pt>
                <c:pt idx="11">
                  <c:v>1.13297913244754</c:v>
                </c:pt>
                <c:pt idx="12">
                  <c:v>1.1232316478892199</c:v>
                </c:pt>
                <c:pt idx="13">
                  <c:v>1.1331577853972301</c:v>
                </c:pt>
                <c:pt idx="14">
                  <c:v>1.11247310570927</c:v>
                </c:pt>
                <c:pt idx="15">
                  <c:v>1.4370831592697699</c:v>
                </c:pt>
                <c:pt idx="16">
                  <c:v>0.63399356201787904</c:v>
                </c:pt>
                <c:pt idx="17">
                  <c:v>0.58163951425450899</c:v>
                </c:pt>
                <c:pt idx="18">
                  <c:v>0.58163951425450899</c:v>
                </c:pt>
                <c:pt idx="19">
                  <c:v>0.58163951425450899</c:v>
                </c:pt>
                <c:pt idx="20">
                  <c:v>0.58163951425450899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87-4A86-8811-1E91FB5308C6}"/>
            </c:ext>
          </c:extLst>
        </c:ser>
        <c:ser>
          <c:idx val="19"/>
          <c:order val="5"/>
          <c:tx>
            <c:strRef>
              <c:f>density!$G$1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density!$G$2:$G$22</c:f>
              <c:numCache>
                <c:formatCode>General</c:formatCode>
                <c:ptCount val="21"/>
                <c:pt idx="0">
                  <c:v>1</c:v>
                </c:pt>
                <c:pt idx="1">
                  <c:v>1.0457503290682499</c:v>
                </c:pt>
                <c:pt idx="2">
                  <c:v>1.0457503290682499</c:v>
                </c:pt>
                <c:pt idx="3">
                  <c:v>1.0457503290682499</c:v>
                </c:pt>
                <c:pt idx="4">
                  <c:v>1.04549723900909</c:v>
                </c:pt>
                <c:pt idx="5">
                  <c:v>1.0452755528811899</c:v>
                </c:pt>
                <c:pt idx="6">
                  <c:v>1.0496884093294201</c:v>
                </c:pt>
                <c:pt idx="7">
                  <c:v>1.0496884093294201</c:v>
                </c:pt>
                <c:pt idx="8">
                  <c:v>1.06021378718183</c:v>
                </c:pt>
                <c:pt idx="9">
                  <c:v>1.06284689108273</c:v>
                </c:pt>
                <c:pt idx="10">
                  <c:v>1.0588075794473799</c:v>
                </c:pt>
                <c:pt idx="11">
                  <c:v>1.16060680567951</c:v>
                </c:pt>
                <c:pt idx="12">
                  <c:v>1.15635078645107</c:v>
                </c:pt>
                <c:pt idx="13">
                  <c:v>1.1740340111166201</c:v>
                </c:pt>
                <c:pt idx="14">
                  <c:v>1.13945568883729</c:v>
                </c:pt>
                <c:pt idx="15">
                  <c:v>1.3022016014033899</c:v>
                </c:pt>
                <c:pt idx="16">
                  <c:v>0.52375550311674901</c:v>
                </c:pt>
                <c:pt idx="17">
                  <c:v>0.52375550311674901</c:v>
                </c:pt>
                <c:pt idx="18">
                  <c:v>0.52375550311674901</c:v>
                </c:pt>
                <c:pt idx="19">
                  <c:v>0.52375550311674901</c:v>
                </c:pt>
                <c:pt idx="20">
                  <c:v>0.52375550311674901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7-4A86-8811-1E91FB5308C6}"/>
            </c:ext>
          </c:extLst>
        </c:ser>
        <c:ser>
          <c:idx val="20"/>
          <c:order val="6"/>
          <c:tx>
            <c:strRef>
              <c:f>density!$H$1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1.0022176334727499</c:v>
                </c:pt>
                <c:pt idx="9">
                  <c:v>0.99975251504005702</c:v>
                </c:pt>
                <c:pt idx="10">
                  <c:v>0.99994468741682896</c:v>
                </c:pt>
                <c:pt idx="11">
                  <c:v>1.0051628525533201</c:v>
                </c:pt>
                <c:pt idx="12">
                  <c:v>1.0055661207275901</c:v>
                </c:pt>
                <c:pt idx="13">
                  <c:v>0.994133448178947</c:v>
                </c:pt>
                <c:pt idx="14">
                  <c:v>0.97292652141278202</c:v>
                </c:pt>
                <c:pt idx="15">
                  <c:v>0.91842231472772196</c:v>
                </c:pt>
                <c:pt idx="16">
                  <c:v>0.85416364987351701</c:v>
                </c:pt>
                <c:pt idx="17">
                  <c:v>0.772641377555361</c:v>
                </c:pt>
                <c:pt idx="18">
                  <c:v>0.135515722311359</c:v>
                </c:pt>
                <c:pt idx="19">
                  <c:v>0.135515722311359</c:v>
                </c:pt>
                <c:pt idx="20">
                  <c:v>0.135515722311359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7-4A86-8811-1E91FB5308C6}"/>
            </c:ext>
          </c:extLst>
        </c:ser>
        <c:ser>
          <c:idx val="21"/>
          <c:order val="7"/>
          <c:tx>
            <c:strRef>
              <c:f>density!$I$1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density!$I$2:$I$22</c:f>
              <c:numCache>
                <c:formatCode>General</c:formatCode>
                <c:ptCount val="21"/>
                <c:pt idx="0">
                  <c:v>1</c:v>
                </c:pt>
                <c:pt idx="1">
                  <c:v>1.0122753409288401</c:v>
                </c:pt>
                <c:pt idx="2">
                  <c:v>1.0122753409288401</c:v>
                </c:pt>
                <c:pt idx="3">
                  <c:v>1.0122753409288401</c:v>
                </c:pt>
                <c:pt idx="4">
                  <c:v>1.0122753409288401</c:v>
                </c:pt>
                <c:pt idx="5">
                  <c:v>1.0122753409288401</c:v>
                </c:pt>
                <c:pt idx="6">
                  <c:v>1.0122753409288401</c:v>
                </c:pt>
                <c:pt idx="7">
                  <c:v>1.0122753409288401</c:v>
                </c:pt>
                <c:pt idx="8">
                  <c:v>1.01522908327237</c:v>
                </c:pt>
                <c:pt idx="9">
                  <c:v>1.0180901797731901</c:v>
                </c:pt>
                <c:pt idx="10">
                  <c:v>1.01909123150398</c:v>
                </c:pt>
                <c:pt idx="11">
                  <c:v>1.02949090036596</c:v>
                </c:pt>
                <c:pt idx="12">
                  <c:v>1.03243290944417</c:v>
                </c:pt>
                <c:pt idx="13">
                  <c:v>1.0461689968547201</c:v>
                </c:pt>
                <c:pt idx="14">
                  <c:v>1.03611114380796</c:v>
                </c:pt>
                <c:pt idx="15">
                  <c:v>1.0327342317599799</c:v>
                </c:pt>
                <c:pt idx="16">
                  <c:v>0.99346914483394</c:v>
                </c:pt>
                <c:pt idx="17">
                  <c:v>1.0425456493941401</c:v>
                </c:pt>
                <c:pt idx="18">
                  <c:v>0.21572961573291999</c:v>
                </c:pt>
                <c:pt idx="19">
                  <c:v>0.21572961573291999</c:v>
                </c:pt>
                <c:pt idx="20">
                  <c:v>0.21572961573291999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7-4A86-8811-1E91FB5308C6}"/>
            </c:ext>
          </c:extLst>
        </c:ser>
        <c:ser>
          <c:idx val="22"/>
          <c:order val="8"/>
          <c:tx>
            <c:strRef>
              <c:f>density!$J$1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1.00251955835749</c:v>
                </c:pt>
                <c:pt idx="2">
                  <c:v>1.00251955835749</c:v>
                </c:pt>
                <c:pt idx="3">
                  <c:v>1.00251955835749</c:v>
                </c:pt>
                <c:pt idx="4">
                  <c:v>1.00251955835749</c:v>
                </c:pt>
                <c:pt idx="5">
                  <c:v>1.00251955835749</c:v>
                </c:pt>
                <c:pt idx="6">
                  <c:v>1.00251955835749</c:v>
                </c:pt>
                <c:pt idx="7">
                  <c:v>1.00251955835749</c:v>
                </c:pt>
                <c:pt idx="8">
                  <c:v>0.99565707261622205</c:v>
                </c:pt>
                <c:pt idx="9">
                  <c:v>0.99565707261622205</c:v>
                </c:pt>
                <c:pt idx="10">
                  <c:v>0.98901545474560204</c:v>
                </c:pt>
                <c:pt idx="11">
                  <c:v>0.99054244730908503</c:v>
                </c:pt>
                <c:pt idx="12">
                  <c:v>0.99107564071430598</c:v>
                </c:pt>
                <c:pt idx="13">
                  <c:v>0.98622598342355405</c:v>
                </c:pt>
                <c:pt idx="14">
                  <c:v>0.97208811271871798</c:v>
                </c:pt>
                <c:pt idx="15">
                  <c:v>0.97136164788656199</c:v>
                </c:pt>
                <c:pt idx="16">
                  <c:v>0.95476423318777004</c:v>
                </c:pt>
                <c:pt idx="17">
                  <c:v>1.0814218124814201</c:v>
                </c:pt>
                <c:pt idx="18">
                  <c:v>0.11749757787710299</c:v>
                </c:pt>
                <c:pt idx="19">
                  <c:v>0.11749757787710299</c:v>
                </c:pt>
                <c:pt idx="20">
                  <c:v>0.11749757787710299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F87-4A86-8811-1E91FB5308C6}"/>
            </c:ext>
          </c:extLst>
        </c:ser>
        <c:ser>
          <c:idx val="23"/>
          <c:order val="9"/>
          <c:tx>
            <c:strRef>
              <c:f>density!$K$1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1.0040120199228699</c:v>
                </c:pt>
                <c:pt idx="2">
                  <c:v>1.0040120199228699</c:v>
                </c:pt>
                <c:pt idx="3">
                  <c:v>1.0040120199228699</c:v>
                </c:pt>
                <c:pt idx="4">
                  <c:v>1.0040120199228699</c:v>
                </c:pt>
                <c:pt idx="5">
                  <c:v>1.0040120199228699</c:v>
                </c:pt>
                <c:pt idx="6">
                  <c:v>1.0040120199228699</c:v>
                </c:pt>
                <c:pt idx="7">
                  <c:v>1.0040120199228699</c:v>
                </c:pt>
                <c:pt idx="8">
                  <c:v>1.0055179431077299</c:v>
                </c:pt>
                <c:pt idx="9">
                  <c:v>1.0055179431077299</c:v>
                </c:pt>
                <c:pt idx="10">
                  <c:v>1.0055179431077299</c:v>
                </c:pt>
                <c:pt idx="11">
                  <c:v>1.0162245479537899</c:v>
                </c:pt>
                <c:pt idx="12">
                  <c:v>1.0162245479537899</c:v>
                </c:pt>
                <c:pt idx="13">
                  <c:v>1.02818032679783</c:v>
                </c:pt>
                <c:pt idx="14">
                  <c:v>1.02818032679783</c:v>
                </c:pt>
                <c:pt idx="15">
                  <c:v>1.96372052117853</c:v>
                </c:pt>
                <c:pt idx="16">
                  <c:v>1.3131585509850201</c:v>
                </c:pt>
                <c:pt idx="17">
                  <c:v>1.3131585509850201</c:v>
                </c:pt>
                <c:pt idx="18">
                  <c:v>1.3131585509850201</c:v>
                </c:pt>
                <c:pt idx="19">
                  <c:v>1.3131585509850201</c:v>
                </c:pt>
                <c:pt idx="20">
                  <c:v>1.3131585509850201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F87-4A86-8811-1E91FB5308C6}"/>
            </c:ext>
          </c:extLst>
        </c:ser>
        <c:ser>
          <c:idx val="24"/>
          <c:order val="10"/>
          <c:tx>
            <c:strRef>
              <c:f>density!$L$1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0.96610747258320695</c:v>
                </c:pt>
                <c:pt idx="16">
                  <c:v>0.92418275077138501</c:v>
                </c:pt>
                <c:pt idx="17">
                  <c:v>0.86590898798359806</c:v>
                </c:pt>
                <c:pt idx="18">
                  <c:v>0.80367493348933305</c:v>
                </c:pt>
                <c:pt idx="19">
                  <c:v>0.954942760788272</c:v>
                </c:pt>
                <c:pt idx="20">
                  <c:v>0.954942760788272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F87-4A86-8811-1E91FB5308C6}"/>
            </c:ext>
          </c:extLst>
        </c:ser>
        <c:ser>
          <c:idx val="25"/>
          <c:order val="11"/>
          <c:tx>
            <c:strRef>
              <c:f>density!$M$1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density!$M$2:$M$22</c:f>
              <c:numCache>
                <c:formatCode>General</c:formatCode>
                <c:ptCount val="21"/>
                <c:pt idx="0">
                  <c:v>1</c:v>
                </c:pt>
                <c:pt idx="1">
                  <c:v>3.1200448266359802</c:v>
                </c:pt>
                <c:pt idx="2">
                  <c:v>3.1200448266359802</c:v>
                </c:pt>
                <c:pt idx="3">
                  <c:v>2.9610129215379901</c:v>
                </c:pt>
                <c:pt idx="4">
                  <c:v>2.9610129215379901</c:v>
                </c:pt>
                <c:pt idx="5">
                  <c:v>2.9594520026649902</c:v>
                </c:pt>
                <c:pt idx="6">
                  <c:v>2.9941554596504298</c:v>
                </c:pt>
                <c:pt idx="7">
                  <c:v>2.9941554596504298</c:v>
                </c:pt>
                <c:pt idx="8">
                  <c:v>3.2786024592249698</c:v>
                </c:pt>
                <c:pt idx="9">
                  <c:v>3.2673893953408801</c:v>
                </c:pt>
                <c:pt idx="10">
                  <c:v>3.2624373006186702</c:v>
                </c:pt>
                <c:pt idx="11">
                  <c:v>4.0573282405597597</c:v>
                </c:pt>
                <c:pt idx="12">
                  <c:v>4.0415459151526996</c:v>
                </c:pt>
                <c:pt idx="13">
                  <c:v>4.04290074267516</c:v>
                </c:pt>
                <c:pt idx="14">
                  <c:v>4.0339384843491901</c:v>
                </c:pt>
                <c:pt idx="15">
                  <c:v>5.3002702062638498</c:v>
                </c:pt>
                <c:pt idx="16">
                  <c:v>5.4090934302610396</c:v>
                </c:pt>
                <c:pt idx="17">
                  <c:v>5.1438659255317001</c:v>
                </c:pt>
                <c:pt idx="18">
                  <c:v>4.3190971550700601</c:v>
                </c:pt>
                <c:pt idx="19">
                  <c:v>4.2228975845681198</c:v>
                </c:pt>
                <c:pt idx="20">
                  <c:v>4.2228975845681198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F87-4A86-8811-1E91FB5308C6}"/>
            </c:ext>
          </c:extLst>
        </c:ser>
        <c:ser>
          <c:idx val="26"/>
          <c:order val="12"/>
          <c:tx>
            <c:strRef>
              <c:f>density!$N$1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1.0045210934006801</c:v>
                </c:pt>
                <c:pt idx="17">
                  <c:v>1.01446774601256</c:v>
                </c:pt>
                <c:pt idx="18">
                  <c:v>1.0546284600275999</c:v>
                </c:pt>
                <c:pt idx="19">
                  <c:v>1.35365853658536</c:v>
                </c:pt>
                <c:pt idx="20">
                  <c:v>1.35365853658536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F87-4A86-8811-1E91FB5308C6}"/>
            </c:ext>
          </c:extLst>
        </c:ser>
        <c:ser>
          <c:idx val="27"/>
          <c:order val="13"/>
          <c:tx>
            <c:strRef>
              <c:f>density!$O$1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1.00099998791555</c:v>
                </c:pt>
                <c:pt idx="18">
                  <c:v>1.00605223740872</c:v>
                </c:pt>
                <c:pt idx="19">
                  <c:v>1.21639392168322</c:v>
                </c:pt>
                <c:pt idx="20">
                  <c:v>1.21639392168322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F87-4A86-8811-1E91FB530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cap="all" baseline="0" dirty="0">
                    <a:effectLst/>
                  </a:rPr>
                  <a:t>Ratio (new/old)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1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PageRank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pr!$B$1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pr!$B$2:$B$22</c:f>
              <c:numCache>
                <c:formatCode>General</c:formatCode>
                <c:ptCount val="21"/>
                <c:pt idx="0">
                  <c:v>1</c:v>
                </c:pt>
                <c:pt idx="1">
                  <c:v>1.60161662817552</c:v>
                </c:pt>
                <c:pt idx="2">
                  <c:v>1.60161662817552</c:v>
                </c:pt>
                <c:pt idx="3">
                  <c:v>1.60161662817552</c:v>
                </c:pt>
                <c:pt idx="4">
                  <c:v>1.60346820809248</c:v>
                </c:pt>
                <c:pt idx="5">
                  <c:v>1.60346820809248</c:v>
                </c:pt>
                <c:pt idx="6">
                  <c:v>1.6146682188591599</c:v>
                </c:pt>
                <c:pt idx="7">
                  <c:v>1.6146682188591599</c:v>
                </c:pt>
                <c:pt idx="8">
                  <c:v>1.67512077294688</c:v>
                </c:pt>
                <c:pt idx="9">
                  <c:v>1.67917675544794</c:v>
                </c:pt>
                <c:pt idx="10">
                  <c:v>1.68121212121214</c:v>
                </c:pt>
                <c:pt idx="11">
                  <c:v>2.0763473053892301</c:v>
                </c:pt>
                <c:pt idx="12">
                  <c:v>2.0763473053892301</c:v>
                </c:pt>
                <c:pt idx="13">
                  <c:v>2.1470588235294299</c:v>
                </c:pt>
                <c:pt idx="14">
                  <c:v>2.1470588235294299</c:v>
                </c:pt>
                <c:pt idx="15">
                  <c:v>2.6621880998080698</c:v>
                </c:pt>
                <c:pt idx="16">
                  <c:v>2.98922413793106</c:v>
                </c:pt>
                <c:pt idx="17">
                  <c:v>2.98922413793106</c:v>
                </c:pt>
                <c:pt idx="18">
                  <c:v>2.98922413793106</c:v>
                </c:pt>
                <c:pt idx="19">
                  <c:v>2.98922413793106</c:v>
                </c:pt>
                <c:pt idx="20">
                  <c:v>2.98922413793106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91-4E76-BA92-5A177BCEE02A}"/>
            </c:ext>
          </c:extLst>
        </c:ser>
        <c:ser>
          <c:idx val="15"/>
          <c:order val="1"/>
          <c:tx>
            <c:strRef>
              <c:f>pr!$C$1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pr!$C$2:$C$22</c:f>
              <c:numCache>
                <c:formatCode>General</c:formatCode>
                <c:ptCount val="21"/>
                <c:pt idx="0">
                  <c:v>1</c:v>
                </c:pt>
                <c:pt idx="1">
                  <c:v>1.32666060054593</c:v>
                </c:pt>
                <c:pt idx="2">
                  <c:v>1.32666060054593</c:v>
                </c:pt>
                <c:pt idx="3">
                  <c:v>1.32666060054593</c:v>
                </c:pt>
                <c:pt idx="4">
                  <c:v>1.32666060054593</c:v>
                </c:pt>
                <c:pt idx="5">
                  <c:v>1.3278688524590001</c:v>
                </c:pt>
                <c:pt idx="6">
                  <c:v>1.33150684931501</c:v>
                </c:pt>
                <c:pt idx="7">
                  <c:v>1.33150684931501</c:v>
                </c:pt>
                <c:pt idx="8">
                  <c:v>1.34254143646405</c:v>
                </c:pt>
                <c:pt idx="9">
                  <c:v>1.3437788018432999</c:v>
                </c:pt>
                <c:pt idx="10">
                  <c:v>1.3437788018432999</c:v>
                </c:pt>
                <c:pt idx="11">
                  <c:v>1.64932126696829</c:v>
                </c:pt>
                <c:pt idx="12">
                  <c:v>1.64932126696829</c:v>
                </c:pt>
                <c:pt idx="13">
                  <c:v>1.6643835616437901</c:v>
                </c:pt>
                <c:pt idx="14">
                  <c:v>1.67972350230409</c:v>
                </c:pt>
                <c:pt idx="15">
                  <c:v>2.4179104477611402</c:v>
                </c:pt>
                <c:pt idx="16">
                  <c:v>3.5735294117646399</c:v>
                </c:pt>
                <c:pt idx="17">
                  <c:v>3.5735294117646399</c:v>
                </c:pt>
                <c:pt idx="18">
                  <c:v>3.5735294117646399</c:v>
                </c:pt>
                <c:pt idx="19">
                  <c:v>3.5735294117646399</c:v>
                </c:pt>
                <c:pt idx="20">
                  <c:v>3.5735294117646399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91-4E76-BA92-5A177BCEE02A}"/>
            </c:ext>
          </c:extLst>
        </c:ser>
        <c:ser>
          <c:idx val="16"/>
          <c:order val="2"/>
          <c:tx>
            <c:strRef>
              <c:f>pr!$D$1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pr!$D$2:$D$22</c:f>
              <c:numCache>
                <c:formatCode>General</c:formatCode>
                <c:ptCount val="21"/>
                <c:pt idx="0">
                  <c:v>1</c:v>
                </c:pt>
                <c:pt idx="1">
                  <c:v>1.0588568194680199</c:v>
                </c:pt>
                <c:pt idx="2">
                  <c:v>1.0600566572238099</c:v>
                </c:pt>
                <c:pt idx="3">
                  <c:v>1.0624645088018201</c:v>
                </c:pt>
                <c:pt idx="4">
                  <c:v>1.0642775881683799</c:v>
                </c:pt>
                <c:pt idx="5">
                  <c:v>1.0709788208357101</c:v>
                </c:pt>
                <c:pt idx="6">
                  <c:v>1.07776497695853</c:v>
                </c:pt>
                <c:pt idx="7">
                  <c:v>1.0947922761848901</c:v>
                </c:pt>
                <c:pt idx="8">
                  <c:v>1.13188142770719</c:v>
                </c:pt>
                <c:pt idx="9">
                  <c:v>1.1642812694461799</c:v>
                </c:pt>
                <c:pt idx="10">
                  <c:v>1.2039897039896901</c:v>
                </c:pt>
                <c:pt idx="11">
                  <c:v>1.35579710144927</c:v>
                </c:pt>
                <c:pt idx="12">
                  <c:v>1.4790513833992101</c:v>
                </c:pt>
                <c:pt idx="13">
                  <c:v>1.7717803030303101</c:v>
                </c:pt>
                <c:pt idx="14">
                  <c:v>2.1705336426914301</c:v>
                </c:pt>
                <c:pt idx="15">
                  <c:v>3.60500963391139</c:v>
                </c:pt>
                <c:pt idx="16">
                  <c:v>8.2422907488987001</c:v>
                </c:pt>
                <c:pt idx="17">
                  <c:v>8.2422907488987001</c:v>
                </c:pt>
                <c:pt idx="18">
                  <c:v>8.2422907488987001</c:v>
                </c:pt>
                <c:pt idx="19">
                  <c:v>8.2422907488987001</c:v>
                </c:pt>
                <c:pt idx="20">
                  <c:v>8.2422907488987001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91-4E76-BA92-5A177BCEE02A}"/>
            </c:ext>
          </c:extLst>
        </c:ser>
        <c:ser>
          <c:idx val="17"/>
          <c:order val="3"/>
          <c:tx>
            <c:strRef>
              <c:f>pr!$E$1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pr!$E$2:$E$22</c:f>
              <c:numCache>
                <c:formatCode>General</c:formatCode>
                <c:ptCount val="21"/>
                <c:pt idx="0">
                  <c:v>1</c:v>
                </c:pt>
                <c:pt idx="1">
                  <c:v>1.54262295081967</c:v>
                </c:pt>
                <c:pt idx="2">
                  <c:v>1.54262295081967</c:v>
                </c:pt>
                <c:pt idx="3">
                  <c:v>1.54262295081967</c:v>
                </c:pt>
                <c:pt idx="4">
                  <c:v>1.54262295081967</c:v>
                </c:pt>
                <c:pt idx="5">
                  <c:v>1.54262295081967</c:v>
                </c:pt>
                <c:pt idx="6">
                  <c:v>1.54262295081967</c:v>
                </c:pt>
                <c:pt idx="7">
                  <c:v>1.54262295081967</c:v>
                </c:pt>
                <c:pt idx="8">
                  <c:v>1.54897119341564</c:v>
                </c:pt>
                <c:pt idx="9">
                  <c:v>1.54897119341564</c:v>
                </c:pt>
                <c:pt idx="10">
                  <c:v>1.54897119341564</c:v>
                </c:pt>
                <c:pt idx="11">
                  <c:v>1.82896015549077</c:v>
                </c:pt>
                <c:pt idx="12">
                  <c:v>1.82896015549077</c:v>
                </c:pt>
                <c:pt idx="13">
                  <c:v>1.82896015549077</c:v>
                </c:pt>
                <c:pt idx="14">
                  <c:v>1.82896015549077</c:v>
                </c:pt>
                <c:pt idx="15">
                  <c:v>2.1122334455667602</c:v>
                </c:pt>
                <c:pt idx="16">
                  <c:v>2.1508571428571299</c:v>
                </c:pt>
                <c:pt idx="17">
                  <c:v>2.1508571428571299</c:v>
                </c:pt>
                <c:pt idx="18">
                  <c:v>2.1508571428571299</c:v>
                </c:pt>
                <c:pt idx="19">
                  <c:v>2.1508571428571299</c:v>
                </c:pt>
                <c:pt idx="20">
                  <c:v>2.1508571428571299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91-4E76-BA92-5A177BCEE02A}"/>
            </c:ext>
          </c:extLst>
        </c:ser>
        <c:ser>
          <c:idx val="18"/>
          <c:order val="4"/>
          <c:tx>
            <c:strRef>
              <c:f>pr!$F$1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pr!$F$2:$F$22</c:f>
              <c:numCache>
                <c:formatCode>General</c:formatCode>
                <c:ptCount val="21"/>
                <c:pt idx="0">
                  <c:v>1</c:v>
                </c:pt>
                <c:pt idx="1">
                  <c:v>1.1795744680851299</c:v>
                </c:pt>
                <c:pt idx="2">
                  <c:v>1.1829302987198</c:v>
                </c:pt>
                <c:pt idx="3">
                  <c:v>1.18799999999997</c:v>
                </c:pt>
                <c:pt idx="4">
                  <c:v>1.19174548581257</c:v>
                </c:pt>
                <c:pt idx="5">
                  <c:v>1.20312500000001</c:v>
                </c:pt>
                <c:pt idx="6">
                  <c:v>1.2186400937866</c:v>
                </c:pt>
                <c:pt idx="7">
                  <c:v>1.22438162544166</c:v>
                </c:pt>
                <c:pt idx="8">
                  <c:v>1.2669104204753201</c:v>
                </c:pt>
                <c:pt idx="9">
                  <c:v>1.2933125972005799</c:v>
                </c:pt>
                <c:pt idx="10">
                  <c:v>1.30059430716294</c:v>
                </c:pt>
                <c:pt idx="11">
                  <c:v>1.62231759656648</c:v>
                </c:pt>
                <c:pt idx="12">
                  <c:v>1.63250883392228</c:v>
                </c:pt>
                <c:pt idx="13">
                  <c:v>1.7559121621621101</c:v>
                </c:pt>
                <c:pt idx="14">
                  <c:v>1.77920410783057</c:v>
                </c:pt>
                <c:pt idx="15">
                  <c:v>2.5462339252908799</c:v>
                </c:pt>
                <c:pt idx="16">
                  <c:v>5.5</c:v>
                </c:pt>
                <c:pt idx="17">
                  <c:v>5.5962314939435496</c:v>
                </c:pt>
                <c:pt idx="18">
                  <c:v>5.5962314939435496</c:v>
                </c:pt>
                <c:pt idx="19">
                  <c:v>5.5962314939435496</c:v>
                </c:pt>
                <c:pt idx="20">
                  <c:v>5.5962314939435496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91-4E76-BA92-5A177BCEE02A}"/>
            </c:ext>
          </c:extLst>
        </c:ser>
        <c:ser>
          <c:idx val="19"/>
          <c:order val="5"/>
          <c:tx>
            <c:strRef>
              <c:f>pr!$G$1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pr!$G$2:$G$22</c:f>
              <c:numCache>
                <c:formatCode>General</c:formatCode>
                <c:ptCount val="21"/>
                <c:pt idx="0">
                  <c:v>1</c:v>
                </c:pt>
                <c:pt idx="1">
                  <c:v>1.03571428571428</c:v>
                </c:pt>
                <c:pt idx="2">
                  <c:v>1.03571428571428</c:v>
                </c:pt>
                <c:pt idx="3">
                  <c:v>1.03571428571428</c:v>
                </c:pt>
                <c:pt idx="4">
                  <c:v>1.03659574468085</c:v>
                </c:pt>
                <c:pt idx="5">
                  <c:v>1.0383631713555099</c:v>
                </c:pt>
                <c:pt idx="6">
                  <c:v>1.0472914875322501</c:v>
                </c:pt>
                <c:pt idx="7">
                  <c:v>1.0472914875322501</c:v>
                </c:pt>
                <c:pt idx="8">
                  <c:v>1.05913043478261</c:v>
                </c:pt>
                <c:pt idx="9">
                  <c:v>1.06842105263159</c:v>
                </c:pt>
                <c:pt idx="10">
                  <c:v>1.0778761061947</c:v>
                </c:pt>
                <c:pt idx="11">
                  <c:v>1.18367346938776</c:v>
                </c:pt>
                <c:pt idx="12">
                  <c:v>1.1871345029239699</c:v>
                </c:pt>
                <c:pt idx="13">
                  <c:v>1.27941176470589</c:v>
                </c:pt>
                <c:pt idx="14">
                  <c:v>1.3224755700325801</c:v>
                </c:pt>
                <c:pt idx="15">
                  <c:v>1.68932038834952</c:v>
                </c:pt>
                <c:pt idx="16">
                  <c:v>4.4615384615384803</c:v>
                </c:pt>
                <c:pt idx="17">
                  <c:v>4.4615384615384803</c:v>
                </c:pt>
                <c:pt idx="18">
                  <c:v>4.4615384615384803</c:v>
                </c:pt>
                <c:pt idx="19">
                  <c:v>4.4615384615384803</c:v>
                </c:pt>
                <c:pt idx="20">
                  <c:v>4.4615384615384803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91-4E76-BA92-5A177BCEE02A}"/>
            </c:ext>
          </c:extLst>
        </c:ser>
        <c:ser>
          <c:idx val="20"/>
          <c:order val="6"/>
          <c:tx>
            <c:strRef>
              <c:f>pr!$H$1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1.00138504155124</c:v>
                </c:pt>
                <c:pt idx="9">
                  <c:v>1.00277392510402</c:v>
                </c:pt>
                <c:pt idx="10">
                  <c:v>1.00486448922863</c:v>
                </c:pt>
                <c:pt idx="11">
                  <c:v>1.01048218029349</c:v>
                </c:pt>
                <c:pt idx="12">
                  <c:v>1.01616303583977</c:v>
                </c:pt>
                <c:pt idx="13">
                  <c:v>1.0365591397849401</c:v>
                </c:pt>
                <c:pt idx="14">
                  <c:v>1.07509293680297</c:v>
                </c:pt>
                <c:pt idx="15">
                  <c:v>1.17560975609756</c:v>
                </c:pt>
                <c:pt idx="16">
                  <c:v>1.412109375</c:v>
                </c:pt>
                <c:pt idx="17">
                  <c:v>2.22119815668202</c:v>
                </c:pt>
                <c:pt idx="18">
                  <c:v>31.434782608695699</c:v>
                </c:pt>
                <c:pt idx="19">
                  <c:v>31.434782608695699</c:v>
                </c:pt>
                <c:pt idx="20">
                  <c:v>31.434782608695699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E91-4E76-BA92-5A177BCEE02A}"/>
            </c:ext>
          </c:extLst>
        </c:ser>
        <c:ser>
          <c:idx val="21"/>
          <c:order val="7"/>
          <c:tx>
            <c:strRef>
              <c:f>pr!$I$1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1.0062761506276101</c:v>
                </c:pt>
                <c:pt idx="2">
                  <c:v>1.0062761506276101</c:v>
                </c:pt>
                <c:pt idx="3">
                  <c:v>1.0062761506276101</c:v>
                </c:pt>
                <c:pt idx="4">
                  <c:v>1.0062761506276101</c:v>
                </c:pt>
                <c:pt idx="5">
                  <c:v>1.0062761506276101</c:v>
                </c:pt>
                <c:pt idx="6">
                  <c:v>1.0062761506276101</c:v>
                </c:pt>
                <c:pt idx="7">
                  <c:v>1.0062761506276101</c:v>
                </c:pt>
                <c:pt idx="8">
                  <c:v>1.0083857442348001</c:v>
                </c:pt>
                <c:pt idx="9">
                  <c:v>1.01050420168067</c:v>
                </c:pt>
                <c:pt idx="10">
                  <c:v>1.0115667718191299</c:v>
                </c:pt>
                <c:pt idx="11">
                  <c:v>1.01798941798941</c:v>
                </c:pt>
                <c:pt idx="12">
                  <c:v>1.02231668437832</c:v>
                </c:pt>
                <c:pt idx="13">
                  <c:v>1.04</c:v>
                </c:pt>
                <c:pt idx="14">
                  <c:v>1.06181015452539</c:v>
                </c:pt>
                <c:pt idx="15">
                  <c:v>1.1344339622641499</c:v>
                </c:pt>
                <c:pt idx="16">
                  <c:v>1.3287292817679599</c:v>
                </c:pt>
                <c:pt idx="17">
                  <c:v>2.2796208530805702</c:v>
                </c:pt>
                <c:pt idx="18">
                  <c:v>14.147058823529401</c:v>
                </c:pt>
                <c:pt idx="19">
                  <c:v>14.147058823529401</c:v>
                </c:pt>
                <c:pt idx="20">
                  <c:v>14.147058823529401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E91-4E76-BA92-5A177BCEE02A}"/>
            </c:ext>
          </c:extLst>
        </c:ser>
        <c:ser>
          <c:idx val="22"/>
          <c:order val="8"/>
          <c:tx>
            <c:strRef>
              <c:f>pr!$J$1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1.0013192612137101</c:v>
                </c:pt>
                <c:pt idx="2">
                  <c:v>1.0013192612137101</c:v>
                </c:pt>
                <c:pt idx="3">
                  <c:v>1.0013192612137101</c:v>
                </c:pt>
                <c:pt idx="4">
                  <c:v>1.0013192612137101</c:v>
                </c:pt>
                <c:pt idx="5">
                  <c:v>1.0013192612137101</c:v>
                </c:pt>
                <c:pt idx="6">
                  <c:v>1.0013192612137101</c:v>
                </c:pt>
                <c:pt idx="7">
                  <c:v>1.0013192612137101</c:v>
                </c:pt>
                <c:pt idx="8">
                  <c:v>1.0019801980198</c:v>
                </c:pt>
                <c:pt idx="9">
                  <c:v>1.0019801980198</c:v>
                </c:pt>
                <c:pt idx="10">
                  <c:v>1.00330469266357</c:v>
                </c:pt>
                <c:pt idx="11">
                  <c:v>1.0113257828114499</c:v>
                </c:pt>
                <c:pt idx="12">
                  <c:v>1.0140280561122099</c:v>
                </c:pt>
                <c:pt idx="13">
                  <c:v>1.0201612903225701</c:v>
                </c:pt>
                <c:pt idx="14">
                  <c:v>1.0418668496911301</c:v>
                </c:pt>
                <c:pt idx="15">
                  <c:v>1.0905172413793001</c:v>
                </c:pt>
                <c:pt idx="16">
                  <c:v>1.24528301886792</c:v>
                </c:pt>
                <c:pt idx="17">
                  <c:v>1.9046424090338601</c:v>
                </c:pt>
                <c:pt idx="18">
                  <c:v>15.029702970296899</c:v>
                </c:pt>
                <c:pt idx="19">
                  <c:v>15.029702970296899</c:v>
                </c:pt>
                <c:pt idx="20">
                  <c:v>15.029702970296899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E91-4E76-BA92-5A177BCEE02A}"/>
            </c:ext>
          </c:extLst>
        </c:ser>
        <c:ser>
          <c:idx val="23"/>
          <c:order val="9"/>
          <c:tx>
            <c:strRef>
              <c:f>pr!$K$1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1.0040160642570299</c:v>
                </c:pt>
                <c:pt idx="2">
                  <c:v>1.0040160642570299</c:v>
                </c:pt>
                <c:pt idx="3">
                  <c:v>1.0040160642570299</c:v>
                </c:pt>
                <c:pt idx="4">
                  <c:v>1.0040160642570299</c:v>
                </c:pt>
                <c:pt idx="5">
                  <c:v>1.0040160642570299</c:v>
                </c:pt>
                <c:pt idx="6">
                  <c:v>1.0040160642570299</c:v>
                </c:pt>
                <c:pt idx="7">
                  <c:v>1.0040160642570299</c:v>
                </c:pt>
                <c:pt idx="8">
                  <c:v>1.0070493454179199</c:v>
                </c:pt>
                <c:pt idx="9">
                  <c:v>1.0070493454179199</c:v>
                </c:pt>
                <c:pt idx="10">
                  <c:v>1.0070493454179199</c:v>
                </c:pt>
                <c:pt idx="11">
                  <c:v>1.01936799184505</c:v>
                </c:pt>
                <c:pt idx="12">
                  <c:v>1.01936799184505</c:v>
                </c:pt>
                <c:pt idx="13">
                  <c:v>1.0351966873706</c:v>
                </c:pt>
                <c:pt idx="14">
                  <c:v>1.0351966873706</c:v>
                </c:pt>
                <c:pt idx="15">
                  <c:v>2.0040080160320599</c:v>
                </c:pt>
                <c:pt idx="16">
                  <c:v>8.6206896551724004</c:v>
                </c:pt>
                <c:pt idx="17">
                  <c:v>8.6206896551724004</c:v>
                </c:pt>
                <c:pt idx="18">
                  <c:v>8.6206896551724004</c:v>
                </c:pt>
                <c:pt idx="19">
                  <c:v>8.6206896551724004</c:v>
                </c:pt>
                <c:pt idx="20">
                  <c:v>8.6206896551724004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E91-4E76-BA92-5A177BCEE02A}"/>
            </c:ext>
          </c:extLst>
        </c:ser>
        <c:ser>
          <c:idx val="24"/>
          <c:order val="10"/>
          <c:tx>
            <c:strRef>
              <c:f>pr!$L$1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1.00603621730382</c:v>
                </c:pt>
                <c:pt idx="16">
                  <c:v>1.0141987829614501</c:v>
                </c:pt>
                <c:pt idx="17">
                  <c:v>1.0288065843621299</c:v>
                </c:pt>
                <c:pt idx="18">
                  <c:v>1.04931794333682</c:v>
                </c:pt>
                <c:pt idx="19">
                  <c:v>76.923076923076806</c:v>
                </c:pt>
                <c:pt idx="20">
                  <c:v>76.923076923076806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E91-4E76-BA92-5A177BCEE02A}"/>
            </c:ext>
          </c:extLst>
        </c:ser>
        <c:ser>
          <c:idx val="25"/>
          <c:order val="11"/>
          <c:tx>
            <c:strRef>
              <c:f>pr!$M$1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pr!$M$2:$M$22</c:f>
              <c:numCache>
                <c:formatCode>General</c:formatCode>
                <c:ptCount val="21"/>
                <c:pt idx="0">
                  <c:v>1</c:v>
                </c:pt>
                <c:pt idx="1">
                  <c:v>2.9584120982986502</c:v>
                </c:pt>
                <c:pt idx="2">
                  <c:v>2.9584120982986502</c:v>
                </c:pt>
                <c:pt idx="3">
                  <c:v>2.9640151515151301</c:v>
                </c:pt>
                <c:pt idx="4">
                  <c:v>2.9640151515151301</c:v>
                </c:pt>
                <c:pt idx="5">
                  <c:v>3.0038387715930699</c:v>
                </c:pt>
                <c:pt idx="6">
                  <c:v>3.0807086614172898</c:v>
                </c:pt>
                <c:pt idx="7">
                  <c:v>3.0807086614172898</c:v>
                </c:pt>
                <c:pt idx="8">
                  <c:v>3.4245076586433001</c:v>
                </c:pt>
                <c:pt idx="9">
                  <c:v>3.5568181818181501</c:v>
                </c:pt>
                <c:pt idx="10">
                  <c:v>3.5894495412843801</c:v>
                </c:pt>
                <c:pt idx="11">
                  <c:v>4.6029411764705603</c:v>
                </c:pt>
                <c:pt idx="12">
                  <c:v>4.6165191740412697</c:v>
                </c:pt>
                <c:pt idx="13">
                  <c:v>5.1650165016501299</c:v>
                </c:pt>
                <c:pt idx="14">
                  <c:v>5.1821192052979796</c:v>
                </c:pt>
                <c:pt idx="15">
                  <c:v>7.6715686274509496</c:v>
                </c:pt>
                <c:pt idx="16">
                  <c:v>9.3154761904761205</c:v>
                </c:pt>
                <c:pt idx="17">
                  <c:v>11.5073529411764</c:v>
                </c:pt>
                <c:pt idx="18">
                  <c:v>13.3760683760683</c:v>
                </c:pt>
                <c:pt idx="19">
                  <c:v>13.6086956521738</c:v>
                </c:pt>
                <c:pt idx="20">
                  <c:v>13.6086956521738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E91-4E76-BA92-5A177BCEE02A}"/>
            </c:ext>
          </c:extLst>
        </c:ser>
        <c:ser>
          <c:idx val="26"/>
          <c:order val="12"/>
          <c:tx>
            <c:strRef>
              <c:f>pr!$N$1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1.00300902708124</c:v>
                </c:pt>
                <c:pt idx="17">
                  <c:v>1.0131712259371799</c:v>
                </c:pt>
                <c:pt idx="18">
                  <c:v>1.10253583241455</c:v>
                </c:pt>
                <c:pt idx="19">
                  <c:v>12.1951219512195</c:v>
                </c:pt>
                <c:pt idx="20">
                  <c:v>12.1951219512195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E91-4E76-BA92-5A177BCEE02A}"/>
            </c:ext>
          </c:extLst>
        </c:ser>
        <c:ser>
          <c:idx val="27"/>
          <c:order val="13"/>
          <c:tx>
            <c:strRef>
              <c:f>pr!$O$1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1.00300902708124</c:v>
                </c:pt>
                <c:pt idx="18">
                  <c:v>1.01936799184505</c:v>
                </c:pt>
                <c:pt idx="19">
                  <c:v>16.9491525423729</c:v>
                </c:pt>
                <c:pt idx="20">
                  <c:v>16.9491525423729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E91-4E76-BA92-5A177BCEE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cap="all" baseline="0" dirty="0">
                    <a:effectLst/>
                  </a:rPr>
                  <a:t>Ratio (new/old)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1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Closeness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clc!$B$1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clc!$B$2:$B$22</c:f>
              <c:numCache>
                <c:formatCode>General</c:formatCode>
                <c:ptCount val="21"/>
                <c:pt idx="0">
                  <c:v>1</c:v>
                </c:pt>
                <c:pt idx="1">
                  <c:v>0.77951453877682397</c:v>
                </c:pt>
                <c:pt idx="2">
                  <c:v>0.77951453877682397</c:v>
                </c:pt>
                <c:pt idx="3">
                  <c:v>0.77951453877682397</c:v>
                </c:pt>
                <c:pt idx="4">
                  <c:v>0.77656695328880898</c:v>
                </c:pt>
                <c:pt idx="5">
                  <c:v>0.77656695328880898</c:v>
                </c:pt>
                <c:pt idx="6">
                  <c:v>0.76767660201731402</c:v>
                </c:pt>
                <c:pt idx="7">
                  <c:v>0.76767660201731402</c:v>
                </c:pt>
                <c:pt idx="8">
                  <c:v>0.76047478354448705</c:v>
                </c:pt>
                <c:pt idx="9">
                  <c:v>0.75188083912441095</c:v>
                </c:pt>
                <c:pt idx="10">
                  <c:v>0.74862423354181296</c:v>
                </c:pt>
                <c:pt idx="11">
                  <c:v>0.79678219879107703</c:v>
                </c:pt>
                <c:pt idx="12">
                  <c:v>0.79678219879107703</c:v>
                </c:pt>
                <c:pt idx="13">
                  <c:v>0.74533445846220103</c:v>
                </c:pt>
                <c:pt idx="14">
                  <c:v>0.74533445846220103</c:v>
                </c:pt>
                <c:pt idx="15">
                  <c:v>0.58589571580750699</c:v>
                </c:pt>
                <c:pt idx="16">
                  <c:v>0.40392826714032298</c:v>
                </c:pt>
                <c:pt idx="17">
                  <c:v>0.40392826714032298</c:v>
                </c:pt>
                <c:pt idx="18">
                  <c:v>0.40392826714032298</c:v>
                </c:pt>
                <c:pt idx="19">
                  <c:v>0.40392826714032298</c:v>
                </c:pt>
                <c:pt idx="20">
                  <c:v>0.40392826714032298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81-4572-AA5B-1D115F49F928}"/>
            </c:ext>
          </c:extLst>
        </c:ser>
        <c:ser>
          <c:idx val="15"/>
          <c:order val="1"/>
          <c:tx>
            <c:strRef>
              <c:f>clc!$C$1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clc!$C$2:$C$22</c:f>
              <c:numCache>
                <c:formatCode>General</c:formatCode>
                <c:ptCount val="21"/>
                <c:pt idx="0">
                  <c:v>1</c:v>
                </c:pt>
                <c:pt idx="1">
                  <c:v>1.19087489825325</c:v>
                </c:pt>
                <c:pt idx="2">
                  <c:v>1.19087489825325</c:v>
                </c:pt>
                <c:pt idx="3">
                  <c:v>1.19087489825325</c:v>
                </c:pt>
                <c:pt idx="4">
                  <c:v>1.19087489825325</c:v>
                </c:pt>
                <c:pt idx="5">
                  <c:v>1.1870342349074701</c:v>
                </c:pt>
                <c:pt idx="6">
                  <c:v>1.18522004281631</c:v>
                </c:pt>
                <c:pt idx="7">
                  <c:v>1.18522004281631</c:v>
                </c:pt>
                <c:pt idx="8">
                  <c:v>1.19050640719637</c:v>
                </c:pt>
                <c:pt idx="9">
                  <c:v>1.18857149063301</c:v>
                </c:pt>
                <c:pt idx="10">
                  <c:v>1.18857149063301</c:v>
                </c:pt>
                <c:pt idx="11">
                  <c:v>1.3405751550049301</c:v>
                </c:pt>
                <c:pt idx="12">
                  <c:v>1.3405751550049301</c:v>
                </c:pt>
                <c:pt idx="13">
                  <c:v>1.3332891170680199</c:v>
                </c:pt>
                <c:pt idx="14">
                  <c:v>1.31601369829346</c:v>
                </c:pt>
                <c:pt idx="15">
                  <c:v>1.31551907181085</c:v>
                </c:pt>
                <c:pt idx="16">
                  <c:v>0.48434981256736398</c:v>
                </c:pt>
                <c:pt idx="17">
                  <c:v>0.48434981256736398</c:v>
                </c:pt>
                <c:pt idx="18">
                  <c:v>0.48434981256736398</c:v>
                </c:pt>
                <c:pt idx="19">
                  <c:v>0.48434981256736398</c:v>
                </c:pt>
                <c:pt idx="20">
                  <c:v>0.48434981256736398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81-4572-AA5B-1D115F49F928}"/>
            </c:ext>
          </c:extLst>
        </c:ser>
        <c:ser>
          <c:idx val="16"/>
          <c:order val="2"/>
          <c:tx>
            <c:strRef>
              <c:f>clc!$D$1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clc!$D$2:$D$22</c:f>
              <c:numCache>
                <c:formatCode>General</c:formatCode>
                <c:ptCount val="21"/>
                <c:pt idx="0">
                  <c:v>1</c:v>
                </c:pt>
                <c:pt idx="1">
                  <c:v>1.0816570498848599</c:v>
                </c:pt>
                <c:pt idx="2">
                  <c:v>1.08122680446854</c:v>
                </c:pt>
                <c:pt idx="3">
                  <c:v>1.0812569056501899</c:v>
                </c:pt>
                <c:pt idx="4">
                  <c:v>1.0809503100081901</c:v>
                </c:pt>
                <c:pt idx="5">
                  <c:v>1.0813450629114201</c:v>
                </c:pt>
                <c:pt idx="6">
                  <c:v>1.07916994376774</c:v>
                </c:pt>
                <c:pt idx="7">
                  <c:v>1.06567803560165</c:v>
                </c:pt>
                <c:pt idx="8">
                  <c:v>1.05957889728169</c:v>
                </c:pt>
                <c:pt idx="9">
                  <c:v>1.04189674879942</c:v>
                </c:pt>
                <c:pt idx="10">
                  <c:v>1.01318532937545</c:v>
                </c:pt>
                <c:pt idx="11">
                  <c:v>1.00386215077816</c:v>
                </c:pt>
                <c:pt idx="12">
                  <c:v>0.92173208756268799</c:v>
                </c:pt>
                <c:pt idx="13">
                  <c:v>0.80158508821994401</c:v>
                </c:pt>
                <c:pt idx="14">
                  <c:v>0.65500290298374197</c:v>
                </c:pt>
                <c:pt idx="15">
                  <c:v>0.418122629824902</c:v>
                </c:pt>
                <c:pt idx="16">
                  <c:v>1.3037811713379E-2</c:v>
                </c:pt>
                <c:pt idx="17">
                  <c:v>1.3037811713379E-2</c:v>
                </c:pt>
                <c:pt idx="18">
                  <c:v>1.3037811713379E-2</c:v>
                </c:pt>
                <c:pt idx="19">
                  <c:v>1.3037811713379E-2</c:v>
                </c:pt>
                <c:pt idx="20">
                  <c:v>1.3037811713379E-2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81-4572-AA5B-1D115F49F928}"/>
            </c:ext>
          </c:extLst>
        </c:ser>
        <c:ser>
          <c:idx val="17"/>
          <c:order val="3"/>
          <c:tx>
            <c:strRef>
              <c:f>clc!$E$1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clc!$E$2:$E$22</c:f>
              <c:numCache>
                <c:formatCode>General</c:formatCode>
                <c:ptCount val="21"/>
                <c:pt idx="0">
                  <c:v>1</c:v>
                </c:pt>
                <c:pt idx="1">
                  <c:v>1.40949140468108</c:v>
                </c:pt>
                <c:pt idx="2">
                  <c:v>1.40949140468108</c:v>
                </c:pt>
                <c:pt idx="3">
                  <c:v>1.40949140468108</c:v>
                </c:pt>
                <c:pt idx="4">
                  <c:v>1.40949140468108</c:v>
                </c:pt>
                <c:pt idx="5">
                  <c:v>1.40949140468108</c:v>
                </c:pt>
                <c:pt idx="6">
                  <c:v>1.40949140468108</c:v>
                </c:pt>
                <c:pt idx="7">
                  <c:v>1.40949140468108</c:v>
                </c:pt>
                <c:pt idx="8">
                  <c:v>1.4045559076528999</c:v>
                </c:pt>
                <c:pt idx="9">
                  <c:v>1.4045559076528999</c:v>
                </c:pt>
                <c:pt idx="10">
                  <c:v>1.4045559076528999</c:v>
                </c:pt>
                <c:pt idx="11">
                  <c:v>1.3317133063177899</c:v>
                </c:pt>
                <c:pt idx="12">
                  <c:v>1.3317133063177899</c:v>
                </c:pt>
                <c:pt idx="13">
                  <c:v>1.3317133063177899</c:v>
                </c:pt>
                <c:pt idx="14">
                  <c:v>1.3317133063177899</c:v>
                </c:pt>
                <c:pt idx="15">
                  <c:v>1.0410076217940301</c:v>
                </c:pt>
                <c:pt idx="16">
                  <c:v>0.96397135445215898</c:v>
                </c:pt>
                <c:pt idx="17">
                  <c:v>0.96397135445215898</c:v>
                </c:pt>
                <c:pt idx="18">
                  <c:v>0.96397135445215898</c:v>
                </c:pt>
                <c:pt idx="19">
                  <c:v>0.96397135445215898</c:v>
                </c:pt>
                <c:pt idx="20">
                  <c:v>0.96397135445215898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81-4572-AA5B-1D115F49F928}"/>
            </c:ext>
          </c:extLst>
        </c:ser>
        <c:ser>
          <c:idx val="18"/>
          <c:order val="4"/>
          <c:tx>
            <c:strRef>
              <c:f>clc!$F$1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clc!$F$2:$F$22</c:f>
              <c:numCache>
                <c:formatCode>General</c:formatCode>
                <c:ptCount val="21"/>
                <c:pt idx="0">
                  <c:v>1</c:v>
                </c:pt>
                <c:pt idx="1">
                  <c:v>1.2030901370748801</c:v>
                </c:pt>
                <c:pt idx="2">
                  <c:v>1.1897340598673101</c:v>
                </c:pt>
                <c:pt idx="3">
                  <c:v>1.1768810961068501</c:v>
                </c:pt>
                <c:pt idx="4">
                  <c:v>1.1605369159522501</c:v>
                </c:pt>
                <c:pt idx="5">
                  <c:v>1.16153254015589</c:v>
                </c:pt>
                <c:pt idx="6">
                  <c:v>1.1482591985138799</c:v>
                </c:pt>
                <c:pt idx="7">
                  <c:v>1.1381308582007801</c:v>
                </c:pt>
                <c:pt idx="8">
                  <c:v>1.16716547179221</c:v>
                </c:pt>
                <c:pt idx="9">
                  <c:v>1.14491410480774</c:v>
                </c:pt>
                <c:pt idx="10">
                  <c:v>1.1134807419372501</c:v>
                </c:pt>
                <c:pt idx="11">
                  <c:v>1.3180701539848001</c:v>
                </c:pt>
                <c:pt idx="12">
                  <c:v>1.28814014784373</c:v>
                </c:pt>
                <c:pt idx="13">
                  <c:v>1.24342593685364</c:v>
                </c:pt>
                <c:pt idx="14">
                  <c:v>1.16545337539535</c:v>
                </c:pt>
                <c:pt idx="15">
                  <c:v>1.3753590995598199</c:v>
                </c:pt>
                <c:pt idx="16">
                  <c:v>0.20284644594620799</c:v>
                </c:pt>
                <c:pt idx="17">
                  <c:v>0.17297963433383001</c:v>
                </c:pt>
                <c:pt idx="18">
                  <c:v>0.17297963433383001</c:v>
                </c:pt>
                <c:pt idx="19">
                  <c:v>0.17297963433383001</c:v>
                </c:pt>
                <c:pt idx="20">
                  <c:v>0.17297963433383001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81-4572-AA5B-1D115F49F928}"/>
            </c:ext>
          </c:extLst>
        </c:ser>
        <c:ser>
          <c:idx val="19"/>
          <c:order val="5"/>
          <c:tx>
            <c:strRef>
              <c:f>clc!$G$1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clc!$G$2:$G$22</c:f>
              <c:numCache>
                <c:formatCode>General</c:formatCode>
                <c:ptCount val="21"/>
                <c:pt idx="0">
                  <c:v>1</c:v>
                </c:pt>
                <c:pt idx="1">
                  <c:v>1.04450705088421</c:v>
                </c:pt>
                <c:pt idx="2">
                  <c:v>1.04450705088421</c:v>
                </c:pt>
                <c:pt idx="3">
                  <c:v>1.04450705088421</c:v>
                </c:pt>
                <c:pt idx="4">
                  <c:v>1.0445469209504901</c:v>
                </c:pt>
                <c:pt idx="5">
                  <c:v>1.0440225122384901</c:v>
                </c:pt>
                <c:pt idx="6">
                  <c:v>1.04655351229204</c:v>
                </c:pt>
                <c:pt idx="7">
                  <c:v>1.04655351229204</c:v>
                </c:pt>
                <c:pt idx="8">
                  <c:v>1.0505282390456601</c:v>
                </c:pt>
                <c:pt idx="9">
                  <c:v>1.05001264569367</c:v>
                </c:pt>
                <c:pt idx="10">
                  <c:v>1.0333654172940101</c:v>
                </c:pt>
                <c:pt idx="11">
                  <c:v>1.08473590445809</c:v>
                </c:pt>
                <c:pt idx="12">
                  <c:v>1.07580412224768</c:v>
                </c:pt>
                <c:pt idx="13">
                  <c:v>1.0428620827267701</c:v>
                </c:pt>
                <c:pt idx="14">
                  <c:v>0.98900988033223503</c:v>
                </c:pt>
                <c:pt idx="15">
                  <c:v>0.96536219886811103</c:v>
                </c:pt>
                <c:pt idx="16">
                  <c:v>4.7072446301880899E-2</c:v>
                </c:pt>
                <c:pt idx="17">
                  <c:v>4.7072446301880899E-2</c:v>
                </c:pt>
                <c:pt idx="18">
                  <c:v>4.7072446301880899E-2</c:v>
                </c:pt>
                <c:pt idx="19">
                  <c:v>4.7072446301880899E-2</c:v>
                </c:pt>
                <c:pt idx="20">
                  <c:v>4.7072446301880899E-2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81-4572-AA5B-1D115F49F928}"/>
            </c:ext>
          </c:extLst>
        </c:ser>
        <c:ser>
          <c:idx val="20"/>
          <c:order val="6"/>
          <c:tx>
            <c:strRef>
              <c:f>clc!$H$1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1.0010773437692999</c:v>
                </c:pt>
                <c:pt idx="9">
                  <c:v>0.99881202233647204</c:v>
                </c:pt>
                <c:pt idx="10">
                  <c:v>0.99908415762968905</c:v>
                </c:pt>
                <c:pt idx="11">
                  <c:v>1.00128832004172</c:v>
                </c:pt>
                <c:pt idx="12">
                  <c:v>1.0005292690712499</c:v>
                </c:pt>
                <c:pt idx="13">
                  <c:v>0.99565529387496898</c:v>
                </c:pt>
                <c:pt idx="14">
                  <c:v>0.981968484314655</c:v>
                </c:pt>
                <c:pt idx="15">
                  <c:v>0.94775903522306004</c:v>
                </c:pt>
                <c:pt idx="16">
                  <c:v>0.88853049697961295</c:v>
                </c:pt>
                <c:pt idx="17">
                  <c:v>0.73326658772522801</c:v>
                </c:pt>
                <c:pt idx="18">
                  <c:v>2.59234487996183E-2</c:v>
                </c:pt>
                <c:pt idx="19">
                  <c:v>2.59234487996183E-2</c:v>
                </c:pt>
                <c:pt idx="20">
                  <c:v>2.59234487996183E-2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E81-4572-AA5B-1D115F49F928}"/>
            </c:ext>
          </c:extLst>
        </c:ser>
        <c:ser>
          <c:idx val="21"/>
          <c:order val="7"/>
          <c:tx>
            <c:strRef>
              <c:f>clc!$I$1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1.01003965393279</c:v>
                </c:pt>
                <c:pt idx="2">
                  <c:v>1.01003965393279</c:v>
                </c:pt>
                <c:pt idx="3">
                  <c:v>1.01003965393279</c:v>
                </c:pt>
                <c:pt idx="4">
                  <c:v>1.01003965393279</c:v>
                </c:pt>
                <c:pt idx="5">
                  <c:v>1.01003965393279</c:v>
                </c:pt>
                <c:pt idx="6">
                  <c:v>1.01003965393279</c:v>
                </c:pt>
                <c:pt idx="7">
                  <c:v>1.01003965393279</c:v>
                </c:pt>
                <c:pt idx="8">
                  <c:v>1.01255772031277</c:v>
                </c:pt>
                <c:pt idx="9">
                  <c:v>1.01316487543806</c:v>
                </c:pt>
                <c:pt idx="10">
                  <c:v>1.01362571505178</c:v>
                </c:pt>
                <c:pt idx="11">
                  <c:v>1.01860269731583</c:v>
                </c:pt>
                <c:pt idx="12">
                  <c:v>1.01986958259629</c:v>
                </c:pt>
                <c:pt idx="13">
                  <c:v>1.0254541853411101</c:v>
                </c:pt>
                <c:pt idx="14">
                  <c:v>1.01416606640261</c:v>
                </c:pt>
                <c:pt idx="15">
                  <c:v>1.0044307518875699</c:v>
                </c:pt>
                <c:pt idx="16">
                  <c:v>0.94360277040907103</c:v>
                </c:pt>
                <c:pt idx="17">
                  <c:v>0.80739236887953003</c:v>
                </c:pt>
                <c:pt idx="18">
                  <c:v>3.5452401113704797E-2</c:v>
                </c:pt>
                <c:pt idx="19">
                  <c:v>3.5452401113704797E-2</c:v>
                </c:pt>
                <c:pt idx="20">
                  <c:v>3.5452401113704797E-2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81-4572-AA5B-1D115F49F928}"/>
            </c:ext>
          </c:extLst>
        </c:ser>
        <c:ser>
          <c:idx val="22"/>
          <c:order val="8"/>
          <c:tx>
            <c:strRef>
              <c:f>clc!$J$1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1.00249853429297</c:v>
                </c:pt>
                <c:pt idx="2">
                  <c:v>1.00249853429297</c:v>
                </c:pt>
                <c:pt idx="3">
                  <c:v>1.00249853429297</c:v>
                </c:pt>
                <c:pt idx="4">
                  <c:v>1.00249853429297</c:v>
                </c:pt>
                <c:pt idx="5">
                  <c:v>1.00249853429297</c:v>
                </c:pt>
                <c:pt idx="6">
                  <c:v>1.00249853429297</c:v>
                </c:pt>
                <c:pt idx="7">
                  <c:v>1.00249853429297</c:v>
                </c:pt>
                <c:pt idx="8">
                  <c:v>0.99761007846124305</c:v>
                </c:pt>
                <c:pt idx="9">
                  <c:v>0.99761007846124305</c:v>
                </c:pt>
                <c:pt idx="10">
                  <c:v>0.991265975408537</c:v>
                </c:pt>
                <c:pt idx="11">
                  <c:v>0.99364959756742099</c:v>
                </c:pt>
                <c:pt idx="12">
                  <c:v>0.99298960274775405</c:v>
                </c:pt>
                <c:pt idx="13">
                  <c:v>0.98545884116153804</c:v>
                </c:pt>
                <c:pt idx="14">
                  <c:v>0.97250885033331003</c:v>
                </c:pt>
                <c:pt idx="15">
                  <c:v>0.95994729780616295</c:v>
                </c:pt>
                <c:pt idx="16">
                  <c:v>0.91310453999338903</c:v>
                </c:pt>
                <c:pt idx="17">
                  <c:v>0.87682737252180498</c:v>
                </c:pt>
                <c:pt idx="18">
                  <c:v>1.43194239514416E-2</c:v>
                </c:pt>
                <c:pt idx="19">
                  <c:v>1.43194239514416E-2</c:v>
                </c:pt>
                <c:pt idx="20">
                  <c:v>1.43194239514416E-2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E81-4572-AA5B-1D115F49F928}"/>
            </c:ext>
          </c:extLst>
        </c:ser>
        <c:ser>
          <c:idx val="23"/>
          <c:order val="9"/>
          <c:tx>
            <c:strRef>
              <c:f>clc!$K$1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1.00513362048041</c:v>
                </c:pt>
                <c:pt idx="2">
                  <c:v>1.00513362048041</c:v>
                </c:pt>
                <c:pt idx="3">
                  <c:v>1.00513362048041</c:v>
                </c:pt>
                <c:pt idx="4">
                  <c:v>1.00513362048041</c:v>
                </c:pt>
                <c:pt idx="5">
                  <c:v>1.00513362048041</c:v>
                </c:pt>
                <c:pt idx="6">
                  <c:v>1.00513362048041</c:v>
                </c:pt>
                <c:pt idx="7">
                  <c:v>1.00513362048041</c:v>
                </c:pt>
                <c:pt idx="8">
                  <c:v>1.00811000241088</c:v>
                </c:pt>
                <c:pt idx="9">
                  <c:v>1.00811000241088</c:v>
                </c:pt>
                <c:pt idx="10">
                  <c:v>1.00811000241088</c:v>
                </c:pt>
                <c:pt idx="11">
                  <c:v>1.0200180402763299</c:v>
                </c:pt>
                <c:pt idx="12">
                  <c:v>1.0200180402763299</c:v>
                </c:pt>
                <c:pt idx="13">
                  <c:v>1.03067906541381</c:v>
                </c:pt>
                <c:pt idx="14">
                  <c:v>1.03067906541381</c:v>
                </c:pt>
                <c:pt idx="15">
                  <c:v>1.9284221499785299</c:v>
                </c:pt>
                <c:pt idx="16">
                  <c:v>0.51501246673595003</c:v>
                </c:pt>
                <c:pt idx="17">
                  <c:v>0.51501246673595003</c:v>
                </c:pt>
                <c:pt idx="18">
                  <c:v>0.51501246673595003</c:v>
                </c:pt>
                <c:pt idx="19">
                  <c:v>0.51501246673595003</c:v>
                </c:pt>
                <c:pt idx="20">
                  <c:v>0.51501246673595003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81-4572-AA5B-1D115F49F928}"/>
            </c:ext>
          </c:extLst>
        </c:ser>
        <c:ser>
          <c:idx val="24"/>
          <c:order val="10"/>
          <c:tx>
            <c:strRef>
              <c:f>clc!$L$1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0.99337872322394905</c:v>
                </c:pt>
                <c:pt idx="16">
                  <c:v>0.98481710018754998</c:v>
                </c:pt>
                <c:pt idx="17">
                  <c:v>0.970761627000709</c:v>
                </c:pt>
                <c:pt idx="18">
                  <c:v>0.95195541648109905</c:v>
                </c:pt>
                <c:pt idx="19">
                  <c:v>0.227859282586063</c:v>
                </c:pt>
                <c:pt idx="20">
                  <c:v>0.227859282586063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E81-4572-AA5B-1D115F49F928}"/>
            </c:ext>
          </c:extLst>
        </c:ser>
        <c:ser>
          <c:idx val="25"/>
          <c:order val="11"/>
          <c:tx>
            <c:strRef>
              <c:f>clc!$M$1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clc!$M$2:$M$22</c:f>
              <c:numCache>
                <c:formatCode>General</c:formatCode>
                <c:ptCount val="21"/>
                <c:pt idx="0">
                  <c:v>1</c:v>
                </c:pt>
                <c:pt idx="1">
                  <c:v>2.79835824281612</c:v>
                </c:pt>
                <c:pt idx="2">
                  <c:v>2.79835824281612</c:v>
                </c:pt>
                <c:pt idx="3">
                  <c:v>2.55084711966443</c:v>
                </c:pt>
                <c:pt idx="4">
                  <c:v>2.55084711966443</c:v>
                </c:pt>
                <c:pt idx="5">
                  <c:v>2.54051437012274</c:v>
                </c:pt>
                <c:pt idx="6">
                  <c:v>2.58056817740249</c:v>
                </c:pt>
                <c:pt idx="7">
                  <c:v>2.58056817740249</c:v>
                </c:pt>
                <c:pt idx="8">
                  <c:v>2.7748485422173901</c:v>
                </c:pt>
                <c:pt idx="9">
                  <c:v>2.7855537130685599</c:v>
                </c:pt>
                <c:pt idx="10">
                  <c:v>2.7630984245526502</c:v>
                </c:pt>
                <c:pt idx="11">
                  <c:v>3.2963119155892602</c:v>
                </c:pt>
                <c:pt idx="12">
                  <c:v>3.2750719854216799</c:v>
                </c:pt>
                <c:pt idx="13">
                  <c:v>3.0161929721007801</c:v>
                </c:pt>
                <c:pt idx="14">
                  <c:v>2.9951955724989898</c:v>
                </c:pt>
                <c:pt idx="15">
                  <c:v>3.5682675217942501</c:v>
                </c:pt>
                <c:pt idx="16">
                  <c:v>2.8494704139736302</c:v>
                </c:pt>
                <c:pt idx="17">
                  <c:v>2.2337647020713698</c:v>
                </c:pt>
                <c:pt idx="18">
                  <c:v>1.3444220765435599</c:v>
                </c:pt>
                <c:pt idx="19">
                  <c:v>1.28793421703457</c:v>
                </c:pt>
                <c:pt idx="20">
                  <c:v>1.28793421703457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E81-4572-AA5B-1D115F49F928}"/>
            </c:ext>
          </c:extLst>
        </c:ser>
        <c:ser>
          <c:idx val="26"/>
          <c:order val="12"/>
          <c:tx>
            <c:strRef>
              <c:f>clc!$N$1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1.0052043768174901</c:v>
                </c:pt>
                <c:pt idx="17">
                  <c:v>1.00836842717634</c:v>
                </c:pt>
                <c:pt idx="18">
                  <c:v>0.96630988786862204</c:v>
                </c:pt>
                <c:pt idx="19">
                  <c:v>0.27831154845799999</c:v>
                </c:pt>
                <c:pt idx="20">
                  <c:v>0.27831154845799999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E81-4572-AA5B-1D115F49F928}"/>
            </c:ext>
          </c:extLst>
        </c:ser>
        <c:ser>
          <c:idx val="27"/>
          <c:order val="13"/>
          <c:tx>
            <c:strRef>
              <c:f>clc!$O$1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0.99671464426841005</c:v>
                </c:pt>
                <c:pt idx="18">
                  <c:v>0.99190253150988705</c:v>
                </c:pt>
                <c:pt idx="19">
                  <c:v>0.16241217236202601</c:v>
                </c:pt>
                <c:pt idx="20">
                  <c:v>0.16241217236202601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E81-4572-AA5B-1D115F49F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cap="all" baseline="0" dirty="0">
                    <a:effectLst/>
                  </a:rPr>
                  <a:t>Ratio (new/old)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1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Harmonic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hc!$B$1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hc!$B$2:$B$22</c:f>
              <c:numCache>
                <c:formatCode>General</c:formatCode>
                <c:ptCount val="21"/>
                <c:pt idx="0">
                  <c:v>1</c:v>
                </c:pt>
                <c:pt idx="1">
                  <c:v>0.52761630834433104</c:v>
                </c:pt>
                <c:pt idx="2">
                  <c:v>0.52761630834433104</c:v>
                </c:pt>
                <c:pt idx="3">
                  <c:v>0.52761630834433104</c:v>
                </c:pt>
                <c:pt idx="4">
                  <c:v>0.52533251348463195</c:v>
                </c:pt>
                <c:pt idx="5">
                  <c:v>0.52533251348463195</c:v>
                </c:pt>
                <c:pt idx="6">
                  <c:v>0.51560688678076105</c:v>
                </c:pt>
                <c:pt idx="7">
                  <c:v>0.51560688678076105</c:v>
                </c:pt>
                <c:pt idx="8">
                  <c:v>0.49158347774405797</c:v>
                </c:pt>
                <c:pt idx="9">
                  <c:v>0.48524588879550601</c:v>
                </c:pt>
                <c:pt idx="10">
                  <c:v>0.48251104838217701</c:v>
                </c:pt>
                <c:pt idx="11">
                  <c:v>0.41758632383768901</c:v>
                </c:pt>
                <c:pt idx="12">
                  <c:v>0.41758632383768901</c:v>
                </c:pt>
                <c:pt idx="13">
                  <c:v>0.374294931115631</c:v>
                </c:pt>
                <c:pt idx="14">
                  <c:v>0.374294931115631</c:v>
                </c:pt>
                <c:pt idx="15">
                  <c:v>0.227912173138522</c:v>
                </c:pt>
                <c:pt idx="16">
                  <c:v>0.12917093025804</c:v>
                </c:pt>
                <c:pt idx="17">
                  <c:v>0.12917093025804</c:v>
                </c:pt>
                <c:pt idx="18">
                  <c:v>0.12917093025804</c:v>
                </c:pt>
                <c:pt idx="19">
                  <c:v>0.12917093025804</c:v>
                </c:pt>
                <c:pt idx="20">
                  <c:v>0.12917093025804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13-447F-BBDA-DF9327C7FA79}"/>
            </c:ext>
          </c:extLst>
        </c:ser>
        <c:ser>
          <c:idx val="15"/>
          <c:order val="1"/>
          <c:tx>
            <c:strRef>
              <c:f>hc!$C$1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hc!$C$2:$C$22</c:f>
              <c:numCache>
                <c:formatCode>General</c:formatCode>
                <c:ptCount val="21"/>
                <c:pt idx="0">
                  <c:v>1</c:v>
                </c:pt>
                <c:pt idx="1">
                  <c:v>0.90294164434110302</c:v>
                </c:pt>
                <c:pt idx="2">
                  <c:v>0.90294164434110302</c:v>
                </c:pt>
                <c:pt idx="3">
                  <c:v>0.90294164434110302</c:v>
                </c:pt>
                <c:pt idx="4">
                  <c:v>0.90294164434110302</c:v>
                </c:pt>
                <c:pt idx="5">
                  <c:v>0.89801013168800403</c:v>
                </c:pt>
                <c:pt idx="6">
                  <c:v>0.89463553885277702</c:v>
                </c:pt>
                <c:pt idx="7">
                  <c:v>0.89463553885277702</c:v>
                </c:pt>
                <c:pt idx="8">
                  <c:v>0.89152331639773197</c:v>
                </c:pt>
                <c:pt idx="9">
                  <c:v>0.88946878156458498</c:v>
                </c:pt>
                <c:pt idx="10">
                  <c:v>0.88946878156458498</c:v>
                </c:pt>
                <c:pt idx="11">
                  <c:v>0.81826812466075605</c:v>
                </c:pt>
                <c:pt idx="12">
                  <c:v>0.81826812466075605</c:v>
                </c:pt>
                <c:pt idx="13">
                  <c:v>0.80565844330402303</c:v>
                </c:pt>
                <c:pt idx="14">
                  <c:v>0.78628086501204597</c:v>
                </c:pt>
                <c:pt idx="15">
                  <c:v>0.53997444020308405</c:v>
                </c:pt>
                <c:pt idx="16">
                  <c:v>0.1201157063973</c:v>
                </c:pt>
                <c:pt idx="17">
                  <c:v>0.1201157063973</c:v>
                </c:pt>
                <c:pt idx="18">
                  <c:v>0.1201157063973</c:v>
                </c:pt>
                <c:pt idx="19">
                  <c:v>0.1201157063973</c:v>
                </c:pt>
                <c:pt idx="20">
                  <c:v>0.1201157063973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13-447F-BBDA-DF9327C7FA79}"/>
            </c:ext>
          </c:extLst>
        </c:ser>
        <c:ser>
          <c:idx val="16"/>
          <c:order val="2"/>
          <c:tx>
            <c:strRef>
              <c:f>hc!$D$1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hc!$D$2:$D$22</c:f>
              <c:numCache>
                <c:formatCode>General</c:formatCode>
                <c:ptCount val="21"/>
                <c:pt idx="0">
                  <c:v>1</c:v>
                </c:pt>
                <c:pt idx="1">
                  <c:v>1.02141980899415</c:v>
                </c:pt>
                <c:pt idx="2">
                  <c:v>1.0197855480031399</c:v>
                </c:pt>
                <c:pt idx="3">
                  <c:v>1.01718404430109</c:v>
                </c:pt>
                <c:pt idx="4">
                  <c:v>1.01523861170172</c:v>
                </c:pt>
                <c:pt idx="5">
                  <c:v>1.0093692410641999</c:v>
                </c:pt>
                <c:pt idx="6">
                  <c:v>1.0007346821777601</c:v>
                </c:pt>
                <c:pt idx="7">
                  <c:v>0.97156182146493197</c:v>
                </c:pt>
                <c:pt idx="8">
                  <c:v>0.93253833511267803</c:v>
                </c:pt>
                <c:pt idx="9">
                  <c:v>0.889302095984565</c:v>
                </c:pt>
                <c:pt idx="10">
                  <c:v>0.83561478132529599</c:v>
                </c:pt>
                <c:pt idx="11">
                  <c:v>0.73308207057603603</c:v>
                </c:pt>
                <c:pt idx="12">
                  <c:v>0.61550145768391196</c:v>
                </c:pt>
                <c:pt idx="13">
                  <c:v>0.447878804213316</c:v>
                </c:pt>
                <c:pt idx="14">
                  <c:v>0.29800862081873403</c:v>
                </c:pt>
                <c:pt idx="15">
                  <c:v>0.116758751662338</c:v>
                </c:pt>
                <c:pt idx="16">
                  <c:v>1.4763023135201999E-3</c:v>
                </c:pt>
                <c:pt idx="17">
                  <c:v>1.4763023135201999E-3</c:v>
                </c:pt>
                <c:pt idx="18">
                  <c:v>1.4763023135201999E-3</c:v>
                </c:pt>
                <c:pt idx="19">
                  <c:v>1.4763023135201999E-3</c:v>
                </c:pt>
                <c:pt idx="20">
                  <c:v>1.4763023135201999E-3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13-447F-BBDA-DF9327C7FA79}"/>
            </c:ext>
          </c:extLst>
        </c:ser>
        <c:ser>
          <c:idx val="17"/>
          <c:order val="3"/>
          <c:tx>
            <c:strRef>
              <c:f>hc!$E$1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hc!$E$2:$E$22</c:f>
              <c:numCache>
                <c:formatCode>General</c:formatCode>
                <c:ptCount val="21"/>
                <c:pt idx="0">
                  <c:v>1</c:v>
                </c:pt>
                <c:pt idx="1">
                  <c:v>0.91010111005851302</c:v>
                </c:pt>
                <c:pt idx="2">
                  <c:v>0.91010111005851302</c:v>
                </c:pt>
                <c:pt idx="3">
                  <c:v>0.91010111005851302</c:v>
                </c:pt>
                <c:pt idx="4">
                  <c:v>0.91010111005851302</c:v>
                </c:pt>
                <c:pt idx="5">
                  <c:v>0.91010111005851302</c:v>
                </c:pt>
                <c:pt idx="6">
                  <c:v>0.91010111005851302</c:v>
                </c:pt>
                <c:pt idx="7">
                  <c:v>0.91010111005851302</c:v>
                </c:pt>
                <c:pt idx="8">
                  <c:v>0.90338678448680798</c:v>
                </c:pt>
                <c:pt idx="9">
                  <c:v>0.90338678448680798</c:v>
                </c:pt>
                <c:pt idx="10">
                  <c:v>0.90338678448680798</c:v>
                </c:pt>
                <c:pt idx="11">
                  <c:v>0.67725999212785404</c:v>
                </c:pt>
                <c:pt idx="12">
                  <c:v>0.67725999212785404</c:v>
                </c:pt>
                <c:pt idx="13">
                  <c:v>0.67725999212785404</c:v>
                </c:pt>
                <c:pt idx="14">
                  <c:v>0.67725999212785404</c:v>
                </c:pt>
                <c:pt idx="15">
                  <c:v>0.43460405035456001</c:v>
                </c:pt>
                <c:pt idx="16">
                  <c:v>0.38879400985434298</c:v>
                </c:pt>
                <c:pt idx="17">
                  <c:v>0.38879400985434298</c:v>
                </c:pt>
                <c:pt idx="18">
                  <c:v>0.38879400985434298</c:v>
                </c:pt>
                <c:pt idx="19">
                  <c:v>0.38879400985434298</c:v>
                </c:pt>
                <c:pt idx="20">
                  <c:v>0.38879400985434298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A13-447F-BBDA-DF9327C7FA79}"/>
            </c:ext>
          </c:extLst>
        </c:ser>
        <c:ser>
          <c:idx val="18"/>
          <c:order val="4"/>
          <c:tx>
            <c:strRef>
              <c:f>hc!$F$1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hc!$F$2:$F$22</c:f>
              <c:numCache>
                <c:formatCode>General</c:formatCode>
                <c:ptCount val="21"/>
                <c:pt idx="0">
                  <c:v>1</c:v>
                </c:pt>
                <c:pt idx="1">
                  <c:v>1.01726348605425</c:v>
                </c:pt>
                <c:pt idx="2">
                  <c:v>1.0011168476210499</c:v>
                </c:pt>
                <c:pt idx="3">
                  <c:v>0.98450642966230895</c:v>
                </c:pt>
                <c:pt idx="4">
                  <c:v>0.96684588115909498</c:v>
                </c:pt>
                <c:pt idx="5">
                  <c:v>0.95821793554104895</c:v>
                </c:pt>
                <c:pt idx="6">
                  <c:v>0.93561880003487197</c:v>
                </c:pt>
                <c:pt idx="7">
                  <c:v>0.92254106986276496</c:v>
                </c:pt>
                <c:pt idx="8">
                  <c:v>0.91432529623368597</c:v>
                </c:pt>
                <c:pt idx="9">
                  <c:v>0.87780916311995805</c:v>
                </c:pt>
                <c:pt idx="10">
                  <c:v>0.84883806655834804</c:v>
                </c:pt>
                <c:pt idx="11">
                  <c:v>0.80703047648330695</c:v>
                </c:pt>
                <c:pt idx="12">
                  <c:v>0.78449654954721004</c:v>
                </c:pt>
                <c:pt idx="13">
                  <c:v>0.69849002288712003</c:v>
                </c:pt>
                <c:pt idx="14">
                  <c:v>0.64457698770039495</c:v>
                </c:pt>
                <c:pt idx="15">
                  <c:v>0.53385406085180198</c:v>
                </c:pt>
                <c:pt idx="16">
                  <c:v>3.2490679440381198E-2</c:v>
                </c:pt>
                <c:pt idx="17">
                  <c:v>2.6690709751709899E-2</c:v>
                </c:pt>
                <c:pt idx="18">
                  <c:v>2.6690709751709899E-2</c:v>
                </c:pt>
                <c:pt idx="19">
                  <c:v>2.6690709751709899E-2</c:v>
                </c:pt>
                <c:pt idx="20">
                  <c:v>2.6690709751709899E-2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A13-447F-BBDA-DF9327C7FA79}"/>
            </c:ext>
          </c:extLst>
        </c:ser>
        <c:ser>
          <c:idx val="19"/>
          <c:order val="5"/>
          <c:tx>
            <c:strRef>
              <c:f>hc!$G$1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hc!$G$2:$G$22</c:f>
              <c:numCache>
                <c:formatCode>General</c:formatCode>
                <c:ptCount val="21"/>
                <c:pt idx="0">
                  <c:v>1</c:v>
                </c:pt>
                <c:pt idx="1">
                  <c:v>1.0101469067644699</c:v>
                </c:pt>
                <c:pt idx="2">
                  <c:v>1.0101469067644699</c:v>
                </c:pt>
                <c:pt idx="3">
                  <c:v>1.0101469067644699</c:v>
                </c:pt>
                <c:pt idx="4">
                  <c:v>1.00935983752957</c:v>
                </c:pt>
                <c:pt idx="5">
                  <c:v>1.00721266984485</c:v>
                </c:pt>
                <c:pt idx="6">
                  <c:v>1.00151248691807</c:v>
                </c:pt>
                <c:pt idx="7">
                  <c:v>1.00151248691807</c:v>
                </c:pt>
                <c:pt idx="8">
                  <c:v>0.99482103586958603</c:v>
                </c:pt>
                <c:pt idx="9">
                  <c:v>0.98641041477993996</c:v>
                </c:pt>
                <c:pt idx="10">
                  <c:v>0.96327730318194404</c:v>
                </c:pt>
                <c:pt idx="11">
                  <c:v>0.922843678499214</c:v>
                </c:pt>
                <c:pt idx="12">
                  <c:v>0.91304022564084297</c:v>
                </c:pt>
                <c:pt idx="13">
                  <c:v>0.82336430617560996</c:v>
                </c:pt>
                <c:pt idx="14">
                  <c:v>0.75645702539950899</c:v>
                </c:pt>
                <c:pt idx="15">
                  <c:v>0.58391058829005704</c:v>
                </c:pt>
                <c:pt idx="16">
                  <c:v>9.2799838817083907E-3</c:v>
                </c:pt>
                <c:pt idx="17">
                  <c:v>9.2799838817083907E-3</c:v>
                </c:pt>
                <c:pt idx="18">
                  <c:v>9.2799838817083907E-3</c:v>
                </c:pt>
                <c:pt idx="19">
                  <c:v>9.2799838817083907E-3</c:v>
                </c:pt>
                <c:pt idx="20">
                  <c:v>9.2799838817083907E-3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A13-447F-BBDA-DF9327C7FA79}"/>
            </c:ext>
          </c:extLst>
        </c:ser>
        <c:ser>
          <c:idx val="20"/>
          <c:order val="6"/>
          <c:tx>
            <c:strRef>
              <c:f>hc!$H$1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0.99952385824774603</c:v>
                </c:pt>
                <c:pt idx="9">
                  <c:v>0.995883189739731</c:v>
                </c:pt>
                <c:pt idx="10">
                  <c:v>0.99380964052345</c:v>
                </c:pt>
                <c:pt idx="11">
                  <c:v>0.990210673325019</c:v>
                </c:pt>
                <c:pt idx="12">
                  <c:v>0.98381759234682298</c:v>
                </c:pt>
                <c:pt idx="13">
                  <c:v>0.95985105242481905</c:v>
                </c:pt>
                <c:pt idx="14">
                  <c:v>0.91340774690924198</c:v>
                </c:pt>
                <c:pt idx="15">
                  <c:v>0.80701737676460805</c:v>
                </c:pt>
                <c:pt idx="16">
                  <c:v>0.63241050275612898</c:v>
                </c:pt>
                <c:pt idx="17">
                  <c:v>0.33564690081758197</c:v>
                </c:pt>
                <c:pt idx="18">
                  <c:v>7.9881204044874503E-4</c:v>
                </c:pt>
                <c:pt idx="19">
                  <c:v>7.9881204044874503E-4</c:v>
                </c:pt>
                <c:pt idx="20">
                  <c:v>7.9881204044874503E-4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A13-447F-BBDA-DF9327C7FA79}"/>
            </c:ext>
          </c:extLst>
        </c:ser>
        <c:ser>
          <c:idx val="21"/>
          <c:order val="7"/>
          <c:tx>
            <c:strRef>
              <c:f>hc!$I$1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1.00350773032387</c:v>
                </c:pt>
                <c:pt idx="2">
                  <c:v>1.00350773032387</c:v>
                </c:pt>
                <c:pt idx="3">
                  <c:v>1.00350773032387</c:v>
                </c:pt>
                <c:pt idx="4">
                  <c:v>1.00350773032387</c:v>
                </c:pt>
                <c:pt idx="5">
                  <c:v>1.00350773032387</c:v>
                </c:pt>
                <c:pt idx="6">
                  <c:v>1.00350773032387</c:v>
                </c:pt>
                <c:pt idx="7">
                  <c:v>1.00350773032387</c:v>
                </c:pt>
                <c:pt idx="8">
                  <c:v>1.00385301412325</c:v>
                </c:pt>
                <c:pt idx="9">
                  <c:v>1.0023763243792001</c:v>
                </c:pt>
                <c:pt idx="10">
                  <c:v>1.00123404371918</c:v>
                </c:pt>
                <c:pt idx="11">
                  <c:v>0.99967012169431102</c:v>
                </c:pt>
                <c:pt idx="12">
                  <c:v>0.99682631693524204</c:v>
                </c:pt>
                <c:pt idx="13">
                  <c:v>0.98490149314101505</c:v>
                </c:pt>
                <c:pt idx="14">
                  <c:v>0.95551707147379605</c:v>
                </c:pt>
                <c:pt idx="15">
                  <c:v>0.885178402208743</c:v>
                </c:pt>
                <c:pt idx="16">
                  <c:v>0.71305301551403799</c:v>
                </c:pt>
                <c:pt idx="17">
                  <c:v>0.35698871705817198</c:v>
                </c:pt>
                <c:pt idx="18">
                  <c:v>2.30079052522578E-3</c:v>
                </c:pt>
                <c:pt idx="19">
                  <c:v>2.30079052522578E-3</c:v>
                </c:pt>
                <c:pt idx="20">
                  <c:v>2.30079052522578E-3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A13-447F-BBDA-DF9327C7FA79}"/>
            </c:ext>
          </c:extLst>
        </c:ser>
        <c:ser>
          <c:idx val="22"/>
          <c:order val="8"/>
          <c:tx>
            <c:strRef>
              <c:f>hc!$J$1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1.0010508523383801</c:v>
                </c:pt>
                <c:pt idx="2">
                  <c:v>1.0010508523383801</c:v>
                </c:pt>
                <c:pt idx="3">
                  <c:v>1.0010508523383801</c:v>
                </c:pt>
                <c:pt idx="4">
                  <c:v>1.0010508523383801</c:v>
                </c:pt>
                <c:pt idx="5">
                  <c:v>1.0010508523383801</c:v>
                </c:pt>
                <c:pt idx="6">
                  <c:v>1.0010508523383801</c:v>
                </c:pt>
                <c:pt idx="7">
                  <c:v>1.0010508523383801</c:v>
                </c:pt>
                <c:pt idx="8">
                  <c:v>0.99584453769234604</c:v>
                </c:pt>
                <c:pt idx="9">
                  <c:v>0.99584453769234604</c:v>
                </c:pt>
                <c:pt idx="10">
                  <c:v>0.98797706038981803</c:v>
                </c:pt>
                <c:pt idx="11">
                  <c:v>0.98290549980180097</c:v>
                </c:pt>
                <c:pt idx="12">
                  <c:v>0.97974842737419499</c:v>
                </c:pt>
                <c:pt idx="13">
                  <c:v>0.96643111990623498</c:v>
                </c:pt>
                <c:pt idx="14">
                  <c:v>0.93387931640413602</c:v>
                </c:pt>
                <c:pt idx="15">
                  <c:v>0.88166095538447498</c:v>
                </c:pt>
                <c:pt idx="16">
                  <c:v>0.73403155222625704</c:v>
                </c:pt>
                <c:pt idx="17">
                  <c:v>0.45995797873569599</c:v>
                </c:pt>
                <c:pt idx="18">
                  <c:v>8.6781970987140095E-4</c:v>
                </c:pt>
                <c:pt idx="19">
                  <c:v>8.6781970987140095E-4</c:v>
                </c:pt>
                <c:pt idx="20">
                  <c:v>8.6781970987140095E-4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A13-447F-BBDA-DF9327C7FA79}"/>
            </c:ext>
          </c:extLst>
        </c:ser>
        <c:ser>
          <c:idx val="23"/>
          <c:order val="9"/>
          <c:tx>
            <c:strRef>
              <c:f>hc!$K$1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1.0009994191010301</c:v>
                </c:pt>
                <c:pt idx="2">
                  <c:v>1.0009994191010301</c:v>
                </c:pt>
                <c:pt idx="3">
                  <c:v>1.0009994191010301</c:v>
                </c:pt>
                <c:pt idx="4">
                  <c:v>1.0009994191010301</c:v>
                </c:pt>
                <c:pt idx="5">
                  <c:v>1.0009994191010301</c:v>
                </c:pt>
                <c:pt idx="6">
                  <c:v>1.0009994191010301</c:v>
                </c:pt>
                <c:pt idx="7">
                  <c:v>1.0009994191010301</c:v>
                </c:pt>
                <c:pt idx="8">
                  <c:v>1.0009382775866</c:v>
                </c:pt>
                <c:pt idx="9">
                  <c:v>1.0009382775866</c:v>
                </c:pt>
                <c:pt idx="10">
                  <c:v>1.0009382775866</c:v>
                </c:pt>
                <c:pt idx="11">
                  <c:v>1.00047172225546</c:v>
                </c:pt>
                <c:pt idx="12">
                  <c:v>1.00047172225546</c:v>
                </c:pt>
                <c:pt idx="13">
                  <c:v>0.995265719336062</c:v>
                </c:pt>
                <c:pt idx="14">
                  <c:v>0.995265719336062</c:v>
                </c:pt>
                <c:pt idx="15">
                  <c:v>0.95704779525896899</c:v>
                </c:pt>
                <c:pt idx="16">
                  <c:v>5.0757173492530602E-2</c:v>
                </c:pt>
                <c:pt idx="17">
                  <c:v>5.0757173492530602E-2</c:v>
                </c:pt>
                <c:pt idx="18">
                  <c:v>5.0757173492530602E-2</c:v>
                </c:pt>
                <c:pt idx="19">
                  <c:v>5.0757173492530602E-2</c:v>
                </c:pt>
                <c:pt idx="20">
                  <c:v>5.0757173492530602E-2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A13-447F-BBDA-DF9327C7FA79}"/>
            </c:ext>
          </c:extLst>
        </c:ser>
        <c:ser>
          <c:idx val="24"/>
          <c:order val="10"/>
          <c:tx>
            <c:strRef>
              <c:f>hc!$L$1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0.98723439665831203</c:v>
                </c:pt>
                <c:pt idx="16">
                  <c:v>0.97053759491793201</c:v>
                </c:pt>
                <c:pt idx="17">
                  <c:v>0.942877173001751</c:v>
                </c:pt>
                <c:pt idx="18">
                  <c:v>0.90666807270833305</c:v>
                </c:pt>
                <c:pt idx="19">
                  <c:v>2.57549383902979E-3</c:v>
                </c:pt>
                <c:pt idx="20">
                  <c:v>2.57549383902979E-3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A13-447F-BBDA-DF9327C7FA79}"/>
            </c:ext>
          </c:extLst>
        </c:ser>
        <c:ser>
          <c:idx val="25"/>
          <c:order val="11"/>
          <c:tx>
            <c:strRef>
              <c:f>hc!$M$1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hc!$M$2:$M$22</c:f>
              <c:numCache>
                <c:formatCode>General</c:formatCode>
                <c:ptCount val="21"/>
                <c:pt idx="0">
                  <c:v>1</c:v>
                </c:pt>
                <c:pt idx="1">
                  <c:v>0.95417738780915096</c:v>
                </c:pt>
                <c:pt idx="2">
                  <c:v>0.95417738780915096</c:v>
                </c:pt>
                <c:pt idx="3">
                  <c:v>0.85098498020748903</c:v>
                </c:pt>
                <c:pt idx="4">
                  <c:v>0.85098498020748903</c:v>
                </c:pt>
                <c:pt idx="5">
                  <c:v>0.83619950686936295</c:v>
                </c:pt>
                <c:pt idx="6">
                  <c:v>0.82747577760228697</c:v>
                </c:pt>
                <c:pt idx="7">
                  <c:v>0.82747577760228697</c:v>
                </c:pt>
                <c:pt idx="8">
                  <c:v>0.79935016571236295</c:v>
                </c:pt>
                <c:pt idx="9">
                  <c:v>0.77383163251093701</c:v>
                </c:pt>
                <c:pt idx="10">
                  <c:v>0.76004951681798405</c:v>
                </c:pt>
                <c:pt idx="11">
                  <c:v>0.70688803712732495</c:v>
                </c:pt>
                <c:pt idx="12">
                  <c:v>0.70050694058854701</c:v>
                </c:pt>
                <c:pt idx="13">
                  <c:v>0.57756503413520099</c:v>
                </c:pt>
                <c:pt idx="14">
                  <c:v>0.57111676077257501</c:v>
                </c:pt>
                <c:pt idx="15">
                  <c:v>0.453859411639077</c:v>
                </c:pt>
                <c:pt idx="16">
                  <c:v>0.29230611940113699</c:v>
                </c:pt>
                <c:pt idx="17">
                  <c:v>0.18010124504241601</c:v>
                </c:pt>
                <c:pt idx="18">
                  <c:v>8.3838746750913906E-2</c:v>
                </c:pt>
                <c:pt idx="19">
                  <c:v>7.8662615429770502E-2</c:v>
                </c:pt>
                <c:pt idx="20">
                  <c:v>7.8662615429770502E-2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DA13-447F-BBDA-DF9327C7FA79}"/>
            </c:ext>
          </c:extLst>
        </c:ser>
        <c:ser>
          <c:idx val="26"/>
          <c:order val="12"/>
          <c:tx>
            <c:strRef>
              <c:f>hc!$N$1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1.0021502234634101</c:v>
                </c:pt>
                <c:pt idx="17">
                  <c:v>0.99588309508599004</c:v>
                </c:pt>
                <c:pt idx="18">
                  <c:v>0.879518315269738</c:v>
                </c:pt>
                <c:pt idx="19">
                  <c:v>1.9871456346214698E-2</c:v>
                </c:pt>
                <c:pt idx="20">
                  <c:v>1.9871456346214698E-2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A13-447F-BBDA-DF9327C7FA79}"/>
            </c:ext>
          </c:extLst>
        </c:ser>
        <c:ser>
          <c:idx val="27"/>
          <c:order val="13"/>
          <c:tx>
            <c:strRef>
              <c:f>hc!$O$1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0.99387623544299197</c:v>
                </c:pt>
                <c:pt idx="18">
                  <c:v>0.97421368062680602</c:v>
                </c:pt>
                <c:pt idx="19">
                  <c:v>8.2845885636290296E-3</c:v>
                </c:pt>
                <c:pt idx="20">
                  <c:v>8.2845885636290296E-3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A13-447F-BBDA-DF9327C7F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cap="all" baseline="0" dirty="0">
                    <a:effectLst/>
                  </a:rPr>
                  <a:t>Ratio (new/old)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1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Katz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katz!$B$1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katz!$B$2:$B$22</c:f>
              <c:numCache>
                <c:formatCode>General</c:formatCode>
                <c:ptCount val="21"/>
                <c:pt idx="0">
                  <c:v>1</c:v>
                </c:pt>
                <c:pt idx="1">
                  <c:v>1.3068611774929799</c:v>
                </c:pt>
                <c:pt idx="2">
                  <c:v>1.3068611774929799</c:v>
                </c:pt>
                <c:pt idx="3">
                  <c:v>1.3068611774929799</c:v>
                </c:pt>
                <c:pt idx="4">
                  <c:v>1.3083644559776899</c:v>
                </c:pt>
                <c:pt idx="5">
                  <c:v>1.3083644559776899</c:v>
                </c:pt>
                <c:pt idx="6">
                  <c:v>1.31405826922947</c:v>
                </c:pt>
                <c:pt idx="7">
                  <c:v>1.31405826922947</c:v>
                </c:pt>
                <c:pt idx="8">
                  <c:v>1.3401942571659899</c:v>
                </c:pt>
                <c:pt idx="9">
                  <c:v>1.3421534352917499</c:v>
                </c:pt>
                <c:pt idx="10">
                  <c:v>1.3433356613</c:v>
                </c:pt>
                <c:pt idx="11">
                  <c:v>1.49632284736654</c:v>
                </c:pt>
                <c:pt idx="12">
                  <c:v>1.49632284736654</c:v>
                </c:pt>
                <c:pt idx="13">
                  <c:v>1.52310470277221</c:v>
                </c:pt>
                <c:pt idx="14">
                  <c:v>1.52310470277221</c:v>
                </c:pt>
                <c:pt idx="15">
                  <c:v>1.7001763391478899</c:v>
                </c:pt>
                <c:pt idx="16">
                  <c:v>1.80599054028032</c:v>
                </c:pt>
                <c:pt idx="17">
                  <c:v>1.80599054028032</c:v>
                </c:pt>
                <c:pt idx="18">
                  <c:v>1.80599054028032</c:v>
                </c:pt>
                <c:pt idx="19">
                  <c:v>1.80599054028032</c:v>
                </c:pt>
                <c:pt idx="20">
                  <c:v>1.80599054028032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2-4523-806F-3AAF7BA742A6}"/>
            </c:ext>
          </c:extLst>
        </c:ser>
        <c:ser>
          <c:idx val="15"/>
          <c:order val="1"/>
          <c:tx>
            <c:strRef>
              <c:f>katz!$C$1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katz!$C$2:$C$22</c:f>
              <c:numCache>
                <c:formatCode>General</c:formatCode>
                <c:ptCount val="21"/>
                <c:pt idx="0">
                  <c:v>1</c:v>
                </c:pt>
                <c:pt idx="1">
                  <c:v>1.16464370308656</c:v>
                </c:pt>
                <c:pt idx="2">
                  <c:v>1.16464370308656</c:v>
                </c:pt>
                <c:pt idx="3">
                  <c:v>1.16464370308656</c:v>
                </c:pt>
                <c:pt idx="4">
                  <c:v>1.16464370308656</c:v>
                </c:pt>
                <c:pt idx="5">
                  <c:v>1.16616776360681</c:v>
                </c:pt>
                <c:pt idx="6">
                  <c:v>1.1680098369271199</c:v>
                </c:pt>
                <c:pt idx="7">
                  <c:v>1.1680098369271199</c:v>
                </c:pt>
                <c:pt idx="8">
                  <c:v>1.1731047557112999</c:v>
                </c:pt>
                <c:pt idx="9">
                  <c:v>1.17368789848986</c:v>
                </c:pt>
                <c:pt idx="10">
                  <c:v>1.17368789848986</c:v>
                </c:pt>
                <c:pt idx="11">
                  <c:v>1.3038137586601399</c:v>
                </c:pt>
                <c:pt idx="12">
                  <c:v>1.3038137586601399</c:v>
                </c:pt>
                <c:pt idx="13">
                  <c:v>1.31024709917738</c:v>
                </c:pt>
                <c:pt idx="14">
                  <c:v>1.31698921139687</c:v>
                </c:pt>
                <c:pt idx="15">
                  <c:v>1.58840477426583</c:v>
                </c:pt>
                <c:pt idx="16">
                  <c:v>1.9473159478161599</c:v>
                </c:pt>
                <c:pt idx="17">
                  <c:v>1.9473159478161599</c:v>
                </c:pt>
                <c:pt idx="18">
                  <c:v>1.9473159478161599</c:v>
                </c:pt>
                <c:pt idx="19">
                  <c:v>1.9473159478161599</c:v>
                </c:pt>
                <c:pt idx="20">
                  <c:v>1.9473159478161599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2-4523-806F-3AAF7BA742A6}"/>
            </c:ext>
          </c:extLst>
        </c:ser>
        <c:ser>
          <c:idx val="16"/>
          <c:order val="2"/>
          <c:tx>
            <c:strRef>
              <c:f>katz!$D$1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katz!$D$2:$D$22</c:f>
              <c:numCache>
                <c:formatCode>General</c:formatCode>
                <c:ptCount val="21"/>
                <c:pt idx="0">
                  <c:v>1</c:v>
                </c:pt>
                <c:pt idx="1">
                  <c:v>1.0530621936030999</c:v>
                </c:pt>
                <c:pt idx="2">
                  <c:v>1.0535902286209999</c:v>
                </c:pt>
                <c:pt idx="3">
                  <c:v>1.05602484014405</c:v>
                </c:pt>
                <c:pt idx="4">
                  <c:v>1.05763118142233</c:v>
                </c:pt>
                <c:pt idx="5">
                  <c:v>1.06413159157229</c:v>
                </c:pt>
                <c:pt idx="6">
                  <c:v>1.07254667370839</c:v>
                </c:pt>
                <c:pt idx="7">
                  <c:v>1.1034504719074101</c:v>
                </c:pt>
                <c:pt idx="8">
                  <c:v>1.1237718673561501</c:v>
                </c:pt>
                <c:pt idx="9">
                  <c:v>1.15808927148797</c:v>
                </c:pt>
                <c:pt idx="10">
                  <c:v>1.23429334641316</c:v>
                </c:pt>
                <c:pt idx="11">
                  <c:v>1.3713073680441299</c:v>
                </c:pt>
                <c:pt idx="12">
                  <c:v>1.49072554086356</c:v>
                </c:pt>
                <c:pt idx="13">
                  <c:v>1.88833849059729</c:v>
                </c:pt>
                <c:pt idx="14">
                  <c:v>2.5228650985516001</c:v>
                </c:pt>
                <c:pt idx="15">
                  <c:v>5.4829815264233304</c:v>
                </c:pt>
                <c:pt idx="16">
                  <c:v>13.6396142294846</c:v>
                </c:pt>
                <c:pt idx="17">
                  <c:v>13.6396142294846</c:v>
                </c:pt>
                <c:pt idx="18">
                  <c:v>13.6396142294846</c:v>
                </c:pt>
                <c:pt idx="19">
                  <c:v>13.6396142294846</c:v>
                </c:pt>
                <c:pt idx="20">
                  <c:v>13.6396142294846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C42-4523-806F-3AAF7BA742A6}"/>
            </c:ext>
          </c:extLst>
        </c:ser>
        <c:ser>
          <c:idx val="17"/>
          <c:order val="3"/>
          <c:tx>
            <c:strRef>
              <c:f>katz!$E$1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katz!$E$2:$E$22</c:f>
              <c:numCache>
                <c:formatCode>General</c:formatCode>
                <c:ptCount val="21"/>
                <c:pt idx="0">
                  <c:v>1</c:v>
                </c:pt>
                <c:pt idx="1">
                  <c:v>1.2415990902865801</c:v>
                </c:pt>
                <c:pt idx="2">
                  <c:v>1.2415990902865801</c:v>
                </c:pt>
                <c:pt idx="3">
                  <c:v>1.2415990902865801</c:v>
                </c:pt>
                <c:pt idx="4">
                  <c:v>1.2415990902865801</c:v>
                </c:pt>
                <c:pt idx="5">
                  <c:v>1.2415990902865801</c:v>
                </c:pt>
                <c:pt idx="6">
                  <c:v>1.2415990902865801</c:v>
                </c:pt>
                <c:pt idx="7">
                  <c:v>1.2415990902865801</c:v>
                </c:pt>
                <c:pt idx="8">
                  <c:v>1.2441985063095</c:v>
                </c:pt>
                <c:pt idx="9">
                  <c:v>1.2441985063095</c:v>
                </c:pt>
                <c:pt idx="10">
                  <c:v>1.2441985063095</c:v>
                </c:pt>
                <c:pt idx="11">
                  <c:v>1.35182484320527</c:v>
                </c:pt>
                <c:pt idx="12">
                  <c:v>1.35182484320527</c:v>
                </c:pt>
                <c:pt idx="13">
                  <c:v>1.35182484320527</c:v>
                </c:pt>
                <c:pt idx="14">
                  <c:v>1.35182484320527</c:v>
                </c:pt>
                <c:pt idx="15">
                  <c:v>1.4526533067746701</c:v>
                </c:pt>
                <c:pt idx="16">
                  <c:v>1.4660105730359501</c:v>
                </c:pt>
                <c:pt idx="17">
                  <c:v>1.4660105730359501</c:v>
                </c:pt>
                <c:pt idx="18">
                  <c:v>1.4660105730359501</c:v>
                </c:pt>
                <c:pt idx="19">
                  <c:v>1.4660105730359501</c:v>
                </c:pt>
                <c:pt idx="20">
                  <c:v>1.4660105730359501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C42-4523-806F-3AAF7BA742A6}"/>
            </c:ext>
          </c:extLst>
        </c:ser>
        <c:ser>
          <c:idx val="18"/>
          <c:order val="4"/>
          <c:tx>
            <c:strRef>
              <c:f>katz!$F$1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katz!$F$2:$F$22</c:f>
              <c:numCache>
                <c:formatCode>General</c:formatCode>
                <c:ptCount val="21"/>
                <c:pt idx="0">
                  <c:v>1</c:v>
                </c:pt>
                <c:pt idx="1">
                  <c:v>1.1607381693693799</c:v>
                </c:pt>
                <c:pt idx="2">
                  <c:v>1.4274782142031399</c:v>
                </c:pt>
                <c:pt idx="3">
                  <c:v>1.82439559716679</c:v>
                </c:pt>
                <c:pt idx="4">
                  <c:v>2.0397388853096898</c:v>
                </c:pt>
                <c:pt idx="5">
                  <c:v>2.0490581248997102</c:v>
                </c:pt>
                <c:pt idx="6">
                  <c:v>2.1882685101816901</c:v>
                </c:pt>
                <c:pt idx="7">
                  <c:v>2.2797526179704799</c:v>
                </c:pt>
                <c:pt idx="8">
                  <c:v>2.3674532633208498</c:v>
                </c:pt>
                <c:pt idx="9">
                  <c:v>2.44998709480218</c:v>
                </c:pt>
                <c:pt idx="10">
                  <c:v>2.4955832352208902</c:v>
                </c:pt>
                <c:pt idx="11">
                  <c:v>2.80434772121707</c:v>
                </c:pt>
                <c:pt idx="12">
                  <c:v>2.84053193448249</c:v>
                </c:pt>
                <c:pt idx="13">
                  <c:v>2.97746956523982</c:v>
                </c:pt>
                <c:pt idx="14">
                  <c:v>3.02014716274841</c:v>
                </c:pt>
                <c:pt idx="15">
                  <c:v>3.6344296781488299</c:v>
                </c:pt>
                <c:pt idx="16">
                  <c:v>5.55032414252085</c:v>
                </c:pt>
                <c:pt idx="17">
                  <c:v>5.6008399210291699</c:v>
                </c:pt>
                <c:pt idx="18">
                  <c:v>5.6008399210291699</c:v>
                </c:pt>
                <c:pt idx="19">
                  <c:v>5.6008399210291699</c:v>
                </c:pt>
                <c:pt idx="20">
                  <c:v>5.6008399210291699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C42-4523-806F-3AAF7BA742A6}"/>
            </c:ext>
          </c:extLst>
        </c:ser>
        <c:ser>
          <c:idx val="19"/>
          <c:order val="5"/>
          <c:tx>
            <c:strRef>
              <c:f>katz!$G$1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katz!$G$2:$G$22</c:f>
              <c:numCache>
                <c:formatCode>General</c:formatCode>
                <c:ptCount val="21"/>
                <c:pt idx="0">
                  <c:v>1</c:v>
                </c:pt>
                <c:pt idx="1">
                  <c:v>1.01731840065141</c:v>
                </c:pt>
                <c:pt idx="2">
                  <c:v>1.01731840065141</c:v>
                </c:pt>
                <c:pt idx="3">
                  <c:v>1.01731840065141</c:v>
                </c:pt>
                <c:pt idx="4">
                  <c:v>1.01768145841727</c:v>
                </c:pt>
                <c:pt idx="5">
                  <c:v>1.0186902552919599</c:v>
                </c:pt>
                <c:pt idx="6">
                  <c:v>1.0229667899995301</c:v>
                </c:pt>
                <c:pt idx="7">
                  <c:v>1.0229667899995301</c:v>
                </c:pt>
                <c:pt idx="8">
                  <c:v>1.02848871641482</c:v>
                </c:pt>
                <c:pt idx="9">
                  <c:v>1.0335145301140101</c:v>
                </c:pt>
                <c:pt idx="10">
                  <c:v>1.04038892476254</c:v>
                </c:pt>
                <c:pt idx="11">
                  <c:v>1.0920798634059301</c:v>
                </c:pt>
                <c:pt idx="12">
                  <c:v>1.09491423841019</c:v>
                </c:pt>
                <c:pt idx="13">
                  <c:v>1.14199818788143</c:v>
                </c:pt>
                <c:pt idx="14">
                  <c:v>1.17327678076694</c:v>
                </c:pt>
                <c:pt idx="15">
                  <c:v>1.33691721179291</c:v>
                </c:pt>
                <c:pt idx="16">
                  <c:v>2.29828158387966</c:v>
                </c:pt>
                <c:pt idx="17">
                  <c:v>2.29828158387966</c:v>
                </c:pt>
                <c:pt idx="18">
                  <c:v>2.29828158387966</c:v>
                </c:pt>
                <c:pt idx="19">
                  <c:v>2.29828158387966</c:v>
                </c:pt>
                <c:pt idx="20">
                  <c:v>2.29828158387966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C42-4523-806F-3AAF7BA742A6}"/>
            </c:ext>
          </c:extLst>
        </c:ser>
        <c:ser>
          <c:idx val="20"/>
          <c:order val="6"/>
          <c:tx>
            <c:strRef>
              <c:f>katz!$H$1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1.0013592331455301</c:v>
                </c:pt>
                <c:pt idx="9">
                  <c:v>0.99653804986115502</c:v>
                </c:pt>
                <c:pt idx="10">
                  <c:v>0.99849729418068101</c:v>
                </c:pt>
                <c:pt idx="11">
                  <c:v>1.0040209276599199</c:v>
                </c:pt>
                <c:pt idx="12">
                  <c:v>1.00763618195105</c:v>
                </c:pt>
                <c:pt idx="13">
                  <c:v>1.0449208045169101</c:v>
                </c:pt>
                <c:pt idx="14">
                  <c:v>1.08806915562776</c:v>
                </c:pt>
                <c:pt idx="15">
                  <c:v>1.2054370277016599</c:v>
                </c:pt>
                <c:pt idx="16">
                  <c:v>1.5601500704414299</c:v>
                </c:pt>
                <c:pt idx="17">
                  <c:v>2.8273087613430401</c:v>
                </c:pt>
                <c:pt idx="18">
                  <c:v>19.345794841988202</c:v>
                </c:pt>
                <c:pt idx="19">
                  <c:v>19.345794841988202</c:v>
                </c:pt>
                <c:pt idx="20">
                  <c:v>19.345794841988202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42-4523-806F-3AAF7BA742A6}"/>
            </c:ext>
          </c:extLst>
        </c:ser>
        <c:ser>
          <c:idx val="21"/>
          <c:order val="7"/>
          <c:tx>
            <c:strRef>
              <c:f>katz!$I$1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1.00612932963586</c:v>
                </c:pt>
                <c:pt idx="2">
                  <c:v>1.00612932963586</c:v>
                </c:pt>
                <c:pt idx="3">
                  <c:v>1.00612932963586</c:v>
                </c:pt>
                <c:pt idx="4">
                  <c:v>1.00612932963586</c:v>
                </c:pt>
                <c:pt idx="5">
                  <c:v>1.00612932963586</c:v>
                </c:pt>
                <c:pt idx="6">
                  <c:v>1.00612932963586</c:v>
                </c:pt>
                <c:pt idx="7">
                  <c:v>1.00612932963586</c:v>
                </c:pt>
                <c:pt idx="8">
                  <c:v>1.0080725897446301</c:v>
                </c:pt>
                <c:pt idx="9">
                  <c:v>1.00897395136029</c:v>
                </c:pt>
                <c:pt idx="10">
                  <c:v>1.00997008344956</c:v>
                </c:pt>
                <c:pt idx="11">
                  <c:v>1.0155343847912699</c:v>
                </c:pt>
                <c:pt idx="12">
                  <c:v>1.01997107545303</c:v>
                </c:pt>
                <c:pt idx="13">
                  <c:v>1.0435953184806199</c:v>
                </c:pt>
                <c:pt idx="14">
                  <c:v>1.0729373776693101</c:v>
                </c:pt>
                <c:pt idx="15">
                  <c:v>1.18352314706261</c:v>
                </c:pt>
                <c:pt idx="16">
                  <c:v>1.47982110106964</c:v>
                </c:pt>
                <c:pt idx="17">
                  <c:v>2.5376086336933801</c:v>
                </c:pt>
                <c:pt idx="18">
                  <c:v>9.5146739583985607</c:v>
                </c:pt>
                <c:pt idx="19">
                  <c:v>9.5146739583985607</c:v>
                </c:pt>
                <c:pt idx="20">
                  <c:v>9.5146739583985607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C42-4523-806F-3AAF7BA742A6}"/>
            </c:ext>
          </c:extLst>
        </c:ser>
        <c:ser>
          <c:idx val="22"/>
          <c:order val="8"/>
          <c:tx>
            <c:strRef>
              <c:f>katz!$J$1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1.0013051735207199</c:v>
                </c:pt>
                <c:pt idx="2">
                  <c:v>1.0013051735207199</c:v>
                </c:pt>
                <c:pt idx="3">
                  <c:v>1.0013051735207199</c:v>
                </c:pt>
                <c:pt idx="4">
                  <c:v>1.0013051735207199</c:v>
                </c:pt>
                <c:pt idx="5">
                  <c:v>1.0013051735207199</c:v>
                </c:pt>
                <c:pt idx="6">
                  <c:v>1.0013051735207199</c:v>
                </c:pt>
                <c:pt idx="7">
                  <c:v>1.0013051735207199</c:v>
                </c:pt>
                <c:pt idx="8">
                  <c:v>0.99851799098201299</c:v>
                </c:pt>
                <c:pt idx="9">
                  <c:v>0.99851799098201299</c:v>
                </c:pt>
                <c:pt idx="10">
                  <c:v>0.990957166776122</c:v>
                </c:pt>
                <c:pt idx="11">
                  <c:v>0.98891789008566999</c:v>
                </c:pt>
                <c:pt idx="12">
                  <c:v>0.99092409199488196</c:v>
                </c:pt>
                <c:pt idx="13">
                  <c:v>0.98694822618139399</c:v>
                </c:pt>
                <c:pt idx="14">
                  <c:v>0.98993357132936999</c:v>
                </c:pt>
                <c:pt idx="15">
                  <c:v>1.0283557716451801</c:v>
                </c:pt>
                <c:pt idx="16">
                  <c:v>1.14081427607188</c:v>
                </c:pt>
                <c:pt idx="17">
                  <c:v>1.80943437399448</c:v>
                </c:pt>
                <c:pt idx="18">
                  <c:v>9.6810007297981606</c:v>
                </c:pt>
                <c:pt idx="19">
                  <c:v>9.6810007297981606</c:v>
                </c:pt>
                <c:pt idx="20">
                  <c:v>9.6810007297981606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C42-4523-806F-3AAF7BA742A6}"/>
            </c:ext>
          </c:extLst>
        </c:ser>
        <c:ser>
          <c:idx val="23"/>
          <c:order val="9"/>
          <c:tx>
            <c:strRef>
              <c:f>katz!$K$1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1.0020058181150899</c:v>
                </c:pt>
                <c:pt idx="2">
                  <c:v>1.0020058181150899</c:v>
                </c:pt>
                <c:pt idx="3">
                  <c:v>1.0020058181150899</c:v>
                </c:pt>
                <c:pt idx="4">
                  <c:v>1.0020058181150899</c:v>
                </c:pt>
                <c:pt idx="5">
                  <c:v>1.0020058181150899</c:v>
                </c:pt>
                <c:pt idx="6">
                  <c:v>1.0020058181150899</c:v>
                </c:pt>
                <c:pt idx="7">
                  <c:v>1.0020058181150899</c:v>
                </c:pt>
                <c:pt idx="8">
                  <c:v>1.00350373035313</c:v>
                </c:pt>
                <c:pt idx="9">
                  <c:v>1.00350373035313</c:v>
                </c:pt>
                <c:pt idx="10">
                  <c:v>1.00350373035313</c:v>
                </c:pt>
                <c:pt idx="11">
                  <c:v>1.00960524404429</c:v>
                </c:pt>
                <c:pt idx="12">
                  <c:v>1.00960524404429</c:v>
                </c:pt>
                <c:pt idx="13">
                  <c:v>1.01737739474721</c:v>
                </c:pt>
                <c:pt idx="14">
                  <c:v>1.01737739474721</c:v>
                </c:pt>
                <c:pt idx="15">
                  <c:v>1.4152954576063099</c:v>
                </c:pt>
                <c:pt idx="16">
                  <c:v>2.9331620412842798</c:v>
                </c:pt>
                <c:pt idx="17">
                  <c:v>2.9331620412842798</c:v>
                </c:pt>
                <c:pt idx="18">
                  <c:v>2.9331620412842798</c:v>
                </c:pt>
                <c:pt idx="19">
                  <c:v>2.9331620412842798</c:v>
                </c:pt>
                <c:pt idx="20">
                  <c:v>2.9331620412842798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C42-4523-806F-3AAF7BA742A6}"/>
            </c:ext>
          </c:extLst>
        </c:ser>
        <c:ser>
          <c:idx val="24"/>
          <c:order val="10"/>
          <c:tx>
            <c:strRef>
              <c:f>katz!$L$1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1.0060203340625</c:v>
                </c:pt>
                <c:pt idx="16">
                  <c:v>1.01413769779031</c:v>
                </c:pt>
                <c:pt idx="17">
                  <c:v>1.02857992687669</c:v>
                </c:pt>
                <c:pt idx="18">
                  <c:v>1.0486774870293101</c:v>
                </c:pt>
                <c:pt idx="19">
                  <c:v>11.5490951356407</c:v>
                </c:pt>
                <c:pt idx="20">
                  <c:v>11.5490951356407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C42-4523-806F-3AAF7BA742A6}"/>
            </c:ext>
          </c:extLst>
        </c:ser>
        <c:ser>
          <c:idx val="25"/>
          <c:order val="11"/>
          <c:tx>
            <c:strRef>
              <c:f>katz!$M$1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katz!$M$2:$M$22</c:f>
              <c:numCache>
                <c:formatCode>General</c:formatCode>
                <c:ptCount val="21"/>
                <c:pt idx="0">
                  <c:v>1</c:v>
                </c:pt>
                <c:pt idx="1">
                  <c:v>1.7189328001771</c:v>
                </c:pt>
                <c:pt idx="2">
                  <c:v>1.7189328001771</c:v>
                </c:pt>
                <c:pt idx="3">
                  <c:v>1.7252570780954499</c:v>
                </c:pt>
                <c:pt idx="4">
                  <c:v>1.7252570780954499</c:v>
                </c:pt>
                <c:pt idx="5">
                  <c:v>1.7369786467673201</c:v>
                </c:pt>
                <c:pt idx="6">
                  <c:v>1.7585335568849001</c:v>
                </c:pt>
                <c:pt idx="7">
                  <c:v>1.7585335568849001</c:v>
                </c:pt>
                <c:pt idx="8">
                  <c:v>1.8522754731704401</c:v>
                </c:pt>
                <c:pt idx="9">
                  <c:v>1.8890114472496</c:v>
                </c:pt>
                <c:pt idx="10">
                  <c:v>1.8982209896746101</c:v>
                </c:pt>
                <c:pt idx="11">
                  <c:v>2.1459117029760399</c:v>
                </c:pt>
                <c:pt idx="12">
                  <c:v>2.1506137563250598</c:v>
                </c:pt>
                <c:pt idx="13">
                  <c:v>2.28528977536343</c:v>
                </c:pt>
                <c:pt idx="14">
                  <c:v>2.28952918351145</c:v>
                </c:pt>
                <c:pt idx="15">
                  <c:v>2.7816469902263599</c:v>
                </c:pt>
                <c:pt idx="16">
                  <c:v>3.0799614761300198</c:v>
                </c:pt>
                <c:pt idx="17">
                  <c:v>3.4325273727985302</c:v>
                </c:pt>
                <c:pt idx="18">
                  <c:v>3.7152664546832201</c:v>
                </c:pt>
                <c:pt idx="19">
                  <c:v>3.7488192640567402</c:v>
                </c:pt>
                <c:pt idx="20">
                  <c:v>3.7488192640567402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C42-4523-806F-3AAF7BA742A6}"/>
            </c:ext>
          </c:extLst>
        </c:ser>
        <c:ser>
          <c:idx val="26"/>
          <c:order val="12"/>
          <c:tx>
            <c:strRef>
              <c:f>katz!$N$1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1.0016452246235199</c:v>
                </c:pt>
                <c:pt idx="17">
                  <c:v>1.0068021983505</c:v>
                </c:pt>
                <c:pt idx="18">
                  <c:v>1.05439828035789</c:v>
                </c:pt>
                <c:pt idx="19">
                  <c:v>3.6360487314588399</c:v>
                </c:pt>
                <c:pt idx="20">
                  <c:v>3.6360487314588399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C42-4523-806F-3AAF7BA742A6}"/>
            </c:ext>
          </c:extLst>
        </c:ser>
        <c:ser>
          <c:idx val="27"/>
          <c:order val="13"/>
          <c:tx>
            <c:strRef>
              <c:f>katz!$O$1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1.00179925452875</c:v>
                </c:pt>
                <c:pt idx="18">
                  <c:v>1.0118727681447699</c:v>
                </c:pt>
                <c:pt idx="19">
                  <c:v>4.4391718896143901</c:v>
                </c:pt>
                <c:pt idx="20">
                  <c:v>4.4391718896143901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C42-4523-806F-3AAF7BA7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1" i="0" u="none" strike="noStrike" kern="1200" cap="all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cap="all" baseline="0" dirty="0">
                    <a:effectLst/>
                  </a:rPr>
                  <a:t>Ratio (new/old)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1" i="0" u="none" strike="noStrike" kern="1200" cap="all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B914-42A9-49FD-BE36-795C48A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B9658-540E-4708-8567-E095D2ADF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76F5-502B-4C61-9249-861E762A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6146-3970-4C79-A4B3-0BA96A88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9A70-1793-41BD-8070-28AB5EDF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1C8-1530-4F3B-827E-4C8BFD88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EEB19-8A90-49E4-A873-8FE1771C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A96-4B60-49AD-A2DB-9BF077DB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C566-EE95-4C62-B2B6-D253BF17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BC02-4ACA-4F39-8958-77795B2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984F8-6006-43A5-ACFA-8F3633D3B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E760C-CA07-4C4E-B0D5-C61381F8F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7BB5-8C01-4191-B612-043F0BA9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E224-5FB9-4F1F-8612-2F156BAD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19D1-D0CE-4032-A49E-E06A8D3E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0FB8-860E-4ABA-9561-3025EF2C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63B2-9E2D-4AAD-AAD9-43BE69B8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C419-BB2C-4594-9419-5FFA21E8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7629F-43D3-4175-A02B-53E93F47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578F-A29F-43FB-932D-32D5819E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4359-D5C0-4446-9D16-C7228529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5306-F9E7-4A47-8133-2FAFFDBB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112A-C1F9-427E-8670-90DDE79A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C92C-4121-4229-9987-543334A0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B2FF-DEA0-4A09-B9EB-277E01CC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BAA4-9EBD-475E-BA25-3DA717CB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EAB4-9D3F-49BF-8E8C-02A189672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DEB2-5B7A-4459-A6C5-41168512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A1A8-7BBF-4933-AAA8-49FC9699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DA64D-0880-437F-8235-1207D04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A521-972B-474F-9191-1DF7C068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3533-EC35-431D-A245-91EF3054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F78F-CB3A-4B2C-9102-A69DA910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D121-C644-41B4-A378-326504DE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5871-5C95-45E1-BDF8-5977A157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FE35-3647-4776-818E-81E5D4CC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183B0-D8B6-47D6-A5C4-945B2BC1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BB346-05E3-429C-8B1C-C9FD17E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2413F-EC7A-4AA7-B357-FAF67BC1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466-6494-4806-8EF7-571D096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40FC3-A217-4BA5-B68F-92C7AE05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F3C-59C7-4B7E-B7E6-77DAD28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353F0-5322-482B-AD49-F397BF1F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BE2E4-5CCB-4076-8215-42D00F5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D23D6-13A7-4C64-9DD0-76C8B53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E953-2EE2-408E-9B45-095A12CF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8DC-AA2C-4384-984B-8F6F83DE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2EB7-3E21-418C-A5BC-CFAD381A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0F23-D8FB-4729-A3CE-BF9EA49D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D1C7-40A3-4693-B448-6653A6F1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F7FD-8FA6-4345-A188-1E5261A6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CC82-7EE6-4B6C-A7E5-6731ACE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36F7-B362-4BFD-A0BE-C320E6C7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EE38B-E528-4BC6-836E-3A6C8BB5A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A8AA3-2D76-4042-9108-99D55A1B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25E6-CA49-42F2-A98E-3EEA10CA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51BE-3634-435C-B28B-3BCEAEF3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7BED-D733-43F9-80A1-3C5199F5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9D08D-944C-4EAD-8562-4DD7F1E0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ED7F-C5FE-446B-B965-311A748B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15F6-3332-4931-A514-32D921CA7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AA2B-B512-4AAE-ADFF-01B2805E1C14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9D8E-468F-4C44-BBC2-1FE50EA7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34DD-44F3-44D7-A941-50068C872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97EFA9-CDFA-4D17-AE59-0F0866252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056022"/>
              </p:ext>
            </p:extLst>
          </p:nvPr>
        </p:nvGraphicFramePr>
        <p:xfrm>
          <a:off x="643467" y="633941"/>
          <a:ext cx="10905066" cy="5898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2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FDB906-CB17-4A2D-8EBE-226FCD138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120478"/>
              </p:ext>
            </p:extLst>
          </p:nvPr>
        </p:nvGraphicFramePr>
        <p:xfrm>
          <a:off x="643467" y="643466"/>
          <a:ext cx="10905066" cy="596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38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A28F7E-E967-4775-AA09-4A8D025BE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08998"/>
              </p:ext>
            </p:extLst>
          </p:nvPr>
        </p:nvGraphicFramePr>
        <p:xfrm>
          <a:off x="643467" y="532563"/>
          <a:ext cx="10905066" cy="602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896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F4493B-1FC6-4565-9250-D075A82E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94949"/>
              </p:ext>
            </p:extLst>
          </p:nvPr>
        </p:nvGraphicFramePr>
        <p:xfrm>
          <a:off x="643467" y="643466"/>
          <a:ext cx="10905066" cy="5998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08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3CD5E0-E59F-46AB-B9B9-D22CB583A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948821"/>
              </p:ext>
            </p:extLst>
          </p:nvPr>
        </p:nvGraphicFramePr>
        <p:xfrm>
          <a:off x="643467" y="643466"/>
          <a:ext cx="10905066" cy="6018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4CB6E3-9612-4951-868C-0265EA0CD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389504"/>
              </p:ext>
            </p:extLst>
          </p:nvPr>
        </p:nvGraphicFramePr>
        <p:xfrm>
          <a:off x="643467" y="643466"/>
          <a:ext cx="10905066" cy="6098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51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B9FE94-BEBA-42C5-A987-56AB6C004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784027"/>
              </p:ext>
            </p:extLst>
          </p:nvPr>
        </p:nvGraphicFramePr>
        <p:xfrm>
          <a:off x="643467" y="643466"/>
          <a:ext cx="10905066" cy="605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11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E4BB64-B3F0-4B4F-A4B4-A613DCB8D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987368"/>
              </p:ext>
            </p:extLst>
          </p:nvPr>
        </p:nvGraphicFramePr>
        <p:xfrm>
          <a:off x="643467" y="643466"/>
          <a:ext cx="10905066" cy="594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095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C79934-09E9-41D1-BCFD-86E7E5AF8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439232"/>
              </p:ext>
            </p:extLst>
          </p:nvPr>
        </p:nvGraphicFramePr>
        <p:xfrm>
          <a:off x="643467" y="643466"/>
          <a:ext cx="10905066" cy="600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00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Al Musawi</dc:creator>
  <cp:lastModifiedBy>Ahmad Al Musawi</cp:lastModifiedBy>
  <cp:revision>6</cp:revision>
  <dcterms:created xsi:type="dcterms:W3CDTF">2020-08-17T17:44:43Z</dcterms:created>
  <dcterms:modified xsi:type="dcterms:W3CDTF">2020-08-21T17:07:10Z</dcterms:modified>
</cp:coreProperties>
</file>