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3FD9A-EDB9-8669-F83A-A8ED481B41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JOB SEARCH WEBSITE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61598F-7079-51FE-D899-4719FC439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86602" y="3595956"/>
            <a:ext cx="8637072" cy="1304258"/>
          </a:xfrm>
        </p:spPr>
        <p:txBody>
          <a:bodyPr>
            <a:noAutofit/>
          </a:bodyPr>
          <a:lstStyle/>
          <a:p>
            <a:r>
              <a:rPr lang="en-US" dirty="0"/>
              <a:t>                                                                                   Team members:</a:t>
            </a:r>
          </a:p>
          <a:p>
            <a:r>
              <a:rPr lang="en-US" dirty="0"/>
              <a:t>                                                                                    </a:t>
            </a:r>
            <a:r>
              <a:rPr lang="en-US" dirty="0" err="1"/>
              <a:t>Seetha.R</a:t>
            </a:r>
            <a:endParaRPr lang="en-US" dirty="0"/>
          </a:p>
          <a:p>
            <a:r>
              <a:rPr lang="en-US" dirty="0"/>
              <a:t>                                                                                    </a:t>
            </a:r>
            <a:r>
              <a:rPr lang="en-US" dirty="0" err="1"/>
              <a:t>Gayathri.G</a:t>
            </a:r>
            <a:r>
              <a:rPr lang="en-US" dirty="0"/>
              <a:t>    </a:t>
            </a:r>
          </a:p>
          <a:p>
            <a:r>
              <a:rPr lang="en-US" dirty="0"/>
              <a:t>                                                                                    SANTHOSHINI . P                                                                          </a:t>
            </a:r>
          </a:p>
          <a:p>
            <a:r>
              <a:rPr lang="en-US" dirty="0"/>
              <a:t>                                                                                     </a:t>
            </a:r>
            <a:r>
              <a:rPr lang="en-US" dirty="0" err="1"/>
              <a:t>Ramani.R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64078DA-FDEE-3ED2-B589-F1E38B2CE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1157941" y="4289516"/>
            <a:ext cx="1830294" cy="122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400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DCD1D-4731-D123-9350-B9A5A4CF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699C7-BB3E-A78A-95C7-39BCFC7B0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Specify what the system should do including :</a:t>
            </a:r>
          </a:p>
          <a:p>
            <a:r>
              <a:rPr lang="en-US" dirty="0"/>
              <a:t>  User registration and authentication</a:t>
            </a:r>
          </a:p>
          <a:p>
            <a:r>
              <a:rPr lang="en-US" dirty="0"/>
              <a:t>  Job posting and managements </a:t>
            </a:r>
          </a:p>
          <a:p>
            <a:r>
              <a:rPr lang="en-US" dirty="0"/>
              <a:t>  Job search and filter</a:t>
            </a:r>
          </a:p>
          <a:p>
            <a:r>
              <a:rPr lang="en-US" dirty="0"/>
              <a:t>   Application submission</a:t>
            </a:r>
          </a:p>
          <a:p>
            <a:r>
              <a:rPr lang="en-US" dirty="0"/>
              <a:t>  User profile, notification</a:t>
            </a:r>
          </a:p>
          <a:p>
            <a:r>
              <a:rPr lang="en-US" dirty="0"/>
              <a:t>  Reporting and analytics </a:t>
            </a:r>
          </a:p>
        </p:txBody>
      </p:sp>
    </p:spTree>
    <p:extLst>
      <p:ext uri="{BB962C8B-B14F-4D97-AF65-F5344CB8AC3E}">
        <p14:creationId xmlns:p14="http://schemas.microsoft.com/office/powerpoint/2010/main" val="61335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F955C-64F2-476D-049F-040DDD030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functional requirements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C9A51-1CEF-45C1-37E7-97B367D72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Detail performance, security, and usability requirements</a:t>
            </a:r>
          </a:p>
          <a:p>
            <a:r>
              <a:rPr lang="en-US" dirty="0"/>
              <a:t>Page load time</a:t>
            </a:r>
          </a:p>
          <a:p>
            <a:r>
              <a:rPr lang="en-US" dirty="0"/>
              <a:t>Data security</a:t>
            </a:r>
          </a:p>
          <a:p>
            <a:r>
              <a:rPr lang="en-US" dirty="0"/>
              <a:t>Scalability</a:t>
            </a:r>
          </a:p>
          <a:p>
            <a:r>
              <a:rPr lang="en-US" dirty="0"/>
              <a:t>Accessibility </a:t>
            </a:r>
          </a:p>
        </p:txBody>
      </p:sp>
    </p:spTree>
    <p:extLst>
      <p:ext uri="{BB962C8B-B14F-4D97-AF65-F5344CB8AC3E}">
        <p14:creationId xmlns:p14="http://schemas.microsoft.com/office/powerpoint/2010/main" val="237239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BBDFA-FB90-90AD-30E6-184C9BA5C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Introduction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F5FB5-429B-0199-602C-CCAA6C27A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world where opportunities abound and careers evolve, our job search</a:t>
            </a:r>
          </a:p>
          <a:p>
            <a:pPr marL="0" indent="0">
              <a:buNone/>
            </a:pPr>
            <a:r>
              <a:rPr lang="en-US" dirty="0"/>
              <a:t>    Website project Is your compass to navigate the dynamic job market </a:t>
            </a:r>
          </a:p>
          <a:p>
            <a:r>
              <a:rPr lang="en-US" dirty="0"/>
              <a:t>Designed with simplicity and efficiency in mind, it connects job seekers</a:t>
            </a:r>
          </a:p>
          <a:p>
            <a:pPr marL="0" indent="0">
              <a:buNone/>
            </a:pPr>
            <a:r>
              <a:rPr lang="en-US" dirty="0"/>
              <a:t>      With employers, making the job hunt a breeze and the hiring process seamless</a:t>
            </a:r>
          </a:p>
          <a:p>
            <a:r>
              <a:rPr lang="en-US" dirty="0"/>
              <a:t>Welcome to a platform where dreams and talent meet, where your next</a:t>
            </a:r>
          </a:p>
          <a:p>
            <a:pPr marL="0" indent="0">
              <a:buNone/>
            </a:pPr>
            <a:r>
              <a:rPr lang="en-US" dirty="0"/>
              <a:t>     Career move is just a click away </a:t>
            </a:r>
          </a:p>
        </p:txBody>
      </p:sp>
    </p:spTree>
    <p:extLst>
      <p:ext uri="{BB962C8B-B14F-4D97-AF65-F5344CB8AC3E}">
        <p14:creationId xmlns:p14="http://schemas.microsoft.com/office/powerpoint/2010/main" val="3294174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99957-1852-BDB4-7DCF-E8E94372F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SRS for job search website title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01C48-2543-446B-E57E-EC190E4B5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1. Introduction</a:t>
            </a:r>
          </a:p>
          <a:p>
            <a:pPr marL="0" indent="0">
              <a:buNone/>
            </a:pPr>
            <a:r>
              <a:rPr lang="en-US" dirty="0"/>
              <a:t> 2 . Purpose</a:t>
            </a:r>
          </a:p>
          <a:p>
            <a:pPr marL="0" indent="0">
              <a:buNone/>
            </a:pPr>
            <a:r>
              <a:rPr lang="en-US" dirty="0"/>
              <a:t> 3 .  Software requirements</a:t>
            </a:r>
          </a:p>
          <a:p>
            <a:pPr marL="0" indent="0">
              <a:buNone/>
            </a:pPr>
            <a:r>
              <a:rPr lang="en-US" dirty="0"/>
              <a:t> 4 . Hardware requirements</a:t>
            </a:r>
          </a:p>
          <a:p>
            <a:pPr marL="0" indent="0">
              <a:buNone/>
            </a:pPr>
            <a:r>
              <a:rPr lang="en-US" dirty="0"/>
              <a:t> 5 . Functional requirements</a:t>
            </a:r>
          </a:p>
          <a:p>
            <a:pPr marL="0" indent="0">
              <a:buNone/>
            </a:pPr>
            <a:r>
              <a:rPr lang="en-US" dirty="0"/>
              <a:t> 6 . Non functional requirements </a:t>
            </a:r>
          </a:p>
        </p:txBody>
      </p:sp>
    </p:spTree>
    <p:extLst>
      <p:ext uri="{BB962C8B-B14F-4D97-AF65-F5344CB8AC3E}">
        <p14:creationId xmlns:p14="http://schemas.microsoft.com/office/powerpoint/2010/main" val="1437387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FCBD8-8957-B30D-4877-8F611C0D4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Introduction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3DAF2-F23F-5247-96F0-22A85F8F7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an overview of the project</a:t>
            </a:r>
          </a:p>
          <a:p>
            <a:r>
              <a:rPr lang="en-US" dirty="0"/>
              <a:t>Explain the purpose of the job search website </a:t>
            </a:r>
          </a:p>
          <a:p>
            <a:r>
              <a:rPr lang="en-US" dirty="0"/>
              <a:t>It connect job seekers with employers, making the job hunt a breeze </a:t>
            </a:r>
          </a:p>
          <a:p>
            <a:r>
              <a:rPr lang="en-US" dirty="0"/>
              <a:t>The hiring process seamless </a:t>
            </a:r>
          </a:p>
        </p:txBody>
      </p:sp>
    </p:spTree>
    <p:extLst>
      <p:ext uri="{BB962C8B-B14F-4D97-AF65-F5344CB8AC3E}">
        <p14:creationId xmlns:p14="http://schemas.microsoft.com/office/powerpoint/2010/main" val="2082534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6B9A5-4BBA-475F-06D7-808388ABC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B03D8-80C1-CFF5-A162-7AD6FA90B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Job matching</a:t>
            </a:r>
          </a:p>
          <a:p>
            <a:r>
              <a:rPr lang="en-US" dirty="0"/>
              <a:t>Employer recruitment</a:t>
            </a:r>
          </a:p>
          <a:p>
            <a:r>
              <a:rPr lang="en-US" dirty="0"/>
              <a:t>User-friendly interface</a:t>
            </a:r>
          </a:p>
          <a:p>
            <a:r>
              <a:rPr lang="en-US" dirty="0"/>
              <a:t>Search and filter option</a:t>
            </a:r>
          </a:p>
          <a:p>
            <a:r>
              <a:rPr lang="en-US" dirty="0"/>
              <a:t>Resume and profile management</a:t>
            </a:r>
          </a:p>
          <a:p>
            <a:r>
              <a:rPr lang="en-US" dirty="0"/>
              <a:t>Notification</a:t>
            </a:r>
          </a:p>
          <a:p>
            <a:r>
              <a:rPr lang="en-US" dirty="0"/>
              <a:t>Feedback and ratings </a:t>
            </a:r>
          </a:p>
        </p:txBody>
      </p:sp>
    </p:spTree>
    <p:extLst>
      <p:ext uri="{BB962C8B-B14F-4D97-AF65-F5344CB8AC3E}">
        <p14:creationId xmlns:p14="http://schemas.microsoft.com/office/powerpoint/2010/main" val="1094620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CB98C-C8B9-D53E-50D4-24D2C2E5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requirements 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AF641-64E3-BA2F-6140-8E532F3FF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 system :  specify the target operating system for the website, such </a:t>
            </a:r>
          </a:p>
          <a:p>
            <a:pPr marL="0" indent="0">
              <a:buNone/>
            </a:pPr>
            <a:r>
              <a:rPr lang="en-US" dirty="0"/>
              <a:t>     as window, </a:t>
            </a:r>
            <a:r>
              <a:rPr lang="en-US" dirty="0" err="1"/>
              <a:t>macOS</a:t>
            </a:r>
            <a:r>
              <a:rPr lang="en-US" dirty="0"/>
              <a:t>, and various web browser for compatibility</a:t>
            </a:r>
            <a:endParaRPr lang="en-US" u="sng" dirty="0">
              <a:solidFill>
                <a:srgbClr val="FF0000"/>
              </a:solidFill>
            </a:endParaRPr>
          </a:p>
          <a:p>
            <a:r>
              <a:rPr lang="en-US" dirty="0"/>
              <a:t> Web Development Framework : choose a web development framework like</a:t>
            </a:r>
          </a:p>
          <a:p>
            <a:pPr marL="0" indent="0">
              <a:buNone/>
            </a:pPr>
            <a:r>
              <a:rPr lang="en-US" dirty="0"/>
              <a:t>     Ruby on Rails, </a:t>
            </a:r>
            <a:r>
              <a:rPr lang="en-US" dirty="0" err="1"/>
              <a:t>django,or</a:t>
            </a:r>
            <a:r>
              <a:rPr lang="en-US" dirty="0"/>
              <a:t> </a:t>
            </a:r>
            <a:r>
              <a:rPr lang="en-US" dirty="0" err="1"/>
              <a:t>node.js</a:t>
            </a:r>
            <a:r>
              <a:rPr lang="en-US" dirty="0"/>
              <a:t> to build the website </a:t>
            </a:r>
          </a:p>
          <a:p>
            <a:r>
              <a:rPr lang="en-US" dirty="0"/>
              <a:t>Database management system : decide on a database system (e.g., MySQL, </a:t>
            </a:r>
            <a:r>
              <a:rPr lang="en-US" dirty="0" err="1"/>
              <a:t>postgreSql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MongoDB) for storing user data, job listing, and other information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328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A822C-2EC1-F872-52BC-735D4CBB6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EA45-4697-E5D5-BB69-017590BFF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server: select a web server like Apache, </a:t>
            </a:r>
            <a:r>
              <a:rPr lang="en-US" dirty="0" err="1"/>
              <a:t>nginx</a:t>
            </a:r>
            <a:r>
              <a:rPr lang="en-US" dirty="0"/>
              <a:t>, or Microsoft IIS</a:t>
            </a:r>
          </a:p>
          <a:p>
            <a:pPr marL="0" indent="0">
              <a:buNone/>
            </a:pPr>
            <a:r>
              <a:rPr lang="en-US" dirty="0"/>
              <a:t>      To host the website </a:t>
            </a:r>
          </a:p>
          <a:p>
            <a:r>
              <a:rPr lang="en-US" dirty="0"/>
              <a:t>Programming language : define the programming language to be used</a:t>
            </a:r>
          </a:p>
          <a:p>
            <a:pPr marL="0" indent="0">
              <a:buNone/>
            </a:pPr>
            <a:r>
              <a:rPr lang="en-US" dirty="0"/>
              <a:t>    (e.g., HTML, CSS, </a:t>
            </a:r>
            <a:r>
              <a:rPr lang="en-US" dirty="0" err="1"/>
              <a:t>Javascript</a:t>
            </a:r>
            <a:r>
              <a:rPr lang="en-US" dirty="0"/>
              <a:t>, Python, PHP) for both frontend</a:t>
            </a:r>
          </a:p>
          <a:p>
            <a:pPr marL="0" indent="0">
              <a:buNone/>
            </a:pPr>
            <a:r>
              <a:rPr lang="en-US" dirty="0"/>
              <a:t>     And backend development </a:t>
            </a:r>
          </a:p>
          <a:p>
            <a:r>
              <a:rPr lang="en-US" dirty="0"/>
              <a:t>Testing and quality assurance : define testing procedures to identify</a:t>
            </a:r>
          </a:p>
          <a:p>
            <a:pPr marL="0" indent="0">
              <a:buNone/>
            </a:pPr>
            <a:r>
              <a:rPr lang="en-US" dirty="0"/>
              <a:t>     And rectify bugs and issue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620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8BBFC-C8D6-1652-B957-A6DA3ABA4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requirements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D0917-D5B6-453E-E411-5A20B4658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46" y="1853754"/>
            <a:ext cx="9603275" cy="3450613"/>
          </a:xfrm>
        </p:spPr>
        <p:txBody>
          <a:bodyPr/>
          <a:lstStyle/>
          <a:p>
            <a:r>
              <a:rPr lang="en-US" dirty="0"/>
              <a:t>Web server: you’ll need a web server to host your website . A dedicated or cloud</a:t>
            </a:r>
          </a:p>
          <a:p>
            <a:pPr marL="0" indent="0">
              <a:buNone/>
            </a:pPr>
            <a:r>
              <a:rPr lang="en-US" dirty="0"/>
              <a:t>     Based server is commonly used</a:t>
            </a:r>
          </a:p>
          <a:p>
            <a:r>
              <a:rPr lang="en-US" dirty="0"/>
              <a:t>Database server: to store job listing and user data, you’ll require a database server</a:t>
            </a:r>
          </a:p>
          <a:p>
            <a:pPr marL="0" indent="0">
              <a:buNone/>
            </a:pPr>
            <a:r>
              <a:rPr lang="en-US" dirty="0"/>
              <a:t>     MySQL, </a:t>
            </a:r>
            <a:r>
              <a:rPr lang="en-US" dirty="0" err="1"/>
              <a:t>postgreSql</a:t>
            </a:r>
            <a:r>
              <a:rPr lang="en-US" dirty="0"/>
              <a:t>, or NoSQL database are common choice</a:t>
            </a:r>
          </a:p>
          <a:p>
            <a:r>
              <a:rPr lang="en-US" dirty="0"/>
              <a:t>Storage: adequate storage space for files, image, and database backup is essential</a:t>
            </a:r>
          </a:p>
          <a:p>
            <a:r>
              <a:rPr lang="en-US" dirty="0"/>
              <a:t>Monitoring tools: employ monitoring tools track website performance, uptime</a:t>
            </a:r>
          </a:p>
          <a:p>
            <a:pPr marL="0" indent="0">
              <a:buNone/>
            </a:pPr>
            <a:r>
              <a:rPr lang="en-US" dirty="0"/>
              <a:t>     And troubleshoot issues </a:t>
            </a:r>
          </a:p>
        </p:txBody>
      </p:sp>
    </p:spTree>
    <p:extLst>
      <p:ext uri="{BB962C8B-B14F-4D97-AF65-F5344CB8AC3E}">
        <p14:creationId xmlns:p14="http://schemas.microsoft.com/office/powerpoint/2010/main" val="1652929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A1F07-C7EA-F8AA-55F2-993128921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F9E8E-3683-1D56-4B54-333AFAB9D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Backup system : regular automated backup of your website and database are crucial</a:t>
            </a:r>
          </a:p>
          <a:p>
            <a:r>
              <a:rPr lang="en-US" dirty="0"/>
              <a:t>Hardware scaling plan: plan for scalability, so you can expand hardware resources as </a:t>
            </a:r>
          </a:p>
          <a:p>
            <a:pPr marL="0" indent="0">
              <a:buNone/>
            </a:pPr>
            <a:r>
              <a:rPr lang="en-US" dirty="0"/>
              <a:t>  your site grows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17812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Gallery</vt:lpstr>
      <vt:lpstr>JOB SEARCH WEBSITE </vt:lpstr>
      <vt:lpstr>Introduction : </vt:lpstr>
      <vt:lpstr>SRS for job search website title :</vt:lpstr>
      <vt:lpstr> Introduction :</vt:lpstr>
      <vt:lpstr>Purpose :</vt:lpstr>
      <vt:lpstr>Software requirements  :</vt:lpstr>
      <vt:lpstr>PowerPoint Presentation</vt:lpstr>
      <vt:lpstr>Hardware requirements :</vt:lpstr>
      <vt:lpstr>PowerPoint Presentation</vt:lpstr>
      <vt:lpstr>Functional requirements : </vt:lpstr>
      <vt:lpstr>Non functional requirements 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SEARCH WEBSITE </dc:title>
  <dc:creator>Seetha R</dc:creator>
  <cp:lastModifiedBy>Seetha R</cp:lastModifiedBy>
  <cp:revision>4</cp:revision>
  <dcterms:created xsi:type="dcterms:W3CDTF">2023-10-27T07:10:03Z</dcterms:created>
  <dcterms:modified xsi:type="dcterms:W3CDTF">2023-10-27T09:33:12Z</dcterms:modified>
</cp:coreProperties>
</file>