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FD9A-EDB9-8669-F83A-A8ED481B4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To-do planner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598F-7079-51FE-D899-4719FC43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602" y="3595956"/>
            <a:ext cx="8637072" cy="1304258"/>
          </a:xfrm>
        </p:spPr>
        <p:txBody>
          <a:bodyPr>
            <a:noAutofit/>
          </a:bodyPr>
          <a:lstStyle/>
          <a:p>
            <a:r>
              <a:rPr lang="en-US" dirty="0"/>
              <a:t>                                                                                   Team members:</a:t>
            </a:r>
          </a:p>
          <a:p>
            <a:r>
              <a:rPr lang="en-US" dirty="0"/>
              <a:t>                                                                                    </a:t>
            </a:r>
            <a:r>
              <a:rPr lang="en-US" dirty="0" err="1"/>
              <a:t>Seetha.R</a:t>
            </a:r>
            <a:endParaRPr lang="en-US" dirty="0"/>
          </a:p>
          <a:p>
            <a:r>
              <a:rPr lang="en-US" dirty="0"/>
              <a:t>                                                                                    </a:t>
            </a:r>
            <a:r>
              <a:rPr lang="en-US" dirty="0" err="1"/>
              <a:t>Gayathri.G</a:t>
            </a:r>
            <a:r>
              <a:rPr lang="en-US" dirty="0"/>
              <a:t>    </a:t>
            </a:r>
          </a:p>
          <a:p>
            <a:r>
              <a:rPr lang="en-US" dirty="0"/>
              <a:t>                                                                                    SANTHOSHINI . P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</a:t>
            </a:r>
            <a:r>
              <a:rPr lang="en-US" dirty="0" err="1"/>
              <a:t>Ramani.R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4078DA-FDEE-3ED2-B589-F1E38B2C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1157941" y="4289516"/>
            <a:ext cx="1830294" cy="12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0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BDFA-FB90-90AD-30E6-184C9BA5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Introduction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5FB5-429B-0199-602C-CCAA6C27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today’s fast-paced world, staying organized and on top of your daily </a:t>
            </a:r>
            <a:r>
              <a:rPr lang="en-US" dirty="0" err="1"/>
              <a:t>responsibilitiesis</a:t>
            </a:r>
            <a:r>
              <a:rPr lang="en-US" dirty="0"/>
              <a:t> crucial</a:t>
            </a:r>
          </a:p>
          <a:p>
            <a:r>
              <a:rPr lang="en-US" dirty="0"/>
              <a:t>Our-to-do planner is here to simplify your life, increase your efficiency, and help you achieve your goals with ease</a:t>
            </a:r>
          </a:p>
          <a:p>
            <a:r>
              <a:rPr lang="en-US" dirty="0"/>
              <a:t>Task management, intuitive interface, deadline tracking, task categories, collaboration, cross-platform</a:t>
            </a:r>
          </a:p>
          <a:p>
            <a:r>
              <a:rPr lang="en-US" dirty="0"/>
              <a:t>It’s is a design of our to-do planner achieve your goals with ease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9957-1852-BDB4-7DCF-E8E94372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to-do planner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1C48-2543-446B-E57E-EC190E4B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1. Introduction</a:t>
            </a:r>
          </a:p>
          <a:p>
            <a:pPr marL="0" indent="0">
              <a:buNone/>
            </a:pPr>
            <a:r>
              <a:rPr lang="en-US" dirty="0"/>
              <a:t> 2 . Purpose</a:t>
            </a:r>
          </a:p>
          <a:p>
            <a:pPr marL="0" indent="0">
              <a:buNone/>
            </a:pPr>
            <a:r>
              <a:rPr lang="en-US" dirty="0"/>
              <a:t> 3 .  Software requirements</a:t>
            </a:r>
          </a:p>
          <a:p>
            <a:pPr marL="0" indent="0">
              <a:buNone/>
            </a:pPr>
            <a:r>
              <a:rPr lang="en-US" dirty="0"/>
              <a:t> 4 . Hardware requirements</a:t>
            </a:r>
          </a:p>
          <a:p>
            <a:pPr marL="0" indent="0">
              <a:buNone/>
            </a:pPr>
            <a:r>
              <a:rPr lang="en-US" dirty="0"/>
              <a:t> 5 . Functional requirements</a:t>
            </a:r>
          </a:p>
          <a:p>
            <a:pPr marL="0" indent="0">
              <a:buNone/>
            </a:pPr>
            <a:r>
              <a:rPr lang="en-US" dirty="0"/>
              <a:t> 6 . Non functional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43738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CBD8-8957-B30D-4877-8F611C0D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DAF2-F23F-5247-96F0-22A85F8F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Management : </a:t>
            </a:r>
            <a:r>
              <a:rPr lang="en-US" dirty="0" err="1"/>
              <a:t>create,organize</a:t>
            </a:r>
            <a:r>
              <a:rPr lang="en-US" dirty="0"/>
              <a:t>, and prioritize task effortlessly.</a:t>
            </a:r>
          </a:p>
          <a:p>
            <a:r>
              <a:rPr lang="en-US" dirty="0"/>
              <a:t>Intuitive interface : our user –friendly design ensures that you can get started</a:t>
            </a:r>
          </a:p>
          <a:p>
            <a:r>
              <a:rPr lang="en-US" dirty="0"/>
              <a:t>Deadline Tracking : set due date and receive timely reminder so never miss an important</a:t>
            </a:r>
          </a:p>
          <a:p>
            <a:pPr marL="0" indent="0">
              <a:buNone/>
            </a:pPr>
            <a:r>
              <a:rPr lang="en-US" dirty="0"/>
              <a:t>    Task</a:t>
            </a:r>
          </a:p>
          <a:p>
            <a:r>
              <a:rPr lang="en-US" dirty="0"/>
              <a:t>Task Categories : categories your tasks, making it easier to focus your work and personal life</a:t>
            </a:r>
          </a:p>
          <a:p>
            <a:r>
              <a:rPr lang="en-US" dirty="0"/>
              <a:t>Collaboration : share tasks and work on project with friends, family or colleagues </a:t>
            </a:r>
          </a:p>
        </p:txBody>
      </p:sp>
    </p:spTree>
    <p:extLst>
      <p:ext uri="{BB962C8B-B14F-4D97-AF65-F5344CB8AC3E}">
        <p14:creationId xmlns:p14="http://schemas.microsoft.com/office/powerpoint/2010/main" val="208253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B9A5-4BBA-475F-06D7-808388AB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03D8-80C1-CFF5-A162-7AD6FA90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132224"/>
            <a:ext cx="9603275" cy="3450613"/>
          </a:xfrm>
        </p:spPr>
        <p:txBody>
          <a:bodyPr/>
          <a:lstStyle/>
          <a:p>
            <a:r>
              <a:rPr lang="en-US" dirty="0"/>
              <a:t> The purpose of a To-do planner is to help you organize and manage your tasks</a:t>
            </a:r>
          </a:p>
          <a:p>
            <a:pPr marL="0" indent="0">
              <a:buNone/>
            </a:pPr>
            <a:r>
              <a:rPr lang="en-US" dirty="0"/>
              <a:t>     Activities and responsibilities efficiently </a:t>
            </a:r>
          </a:p>
          <a:p>
            <a:r>
              <a:rPr lang="en-US" dirty="0"/>
              <a:t>It serves as a tool for prioritizing, tracking, and scheduling your daily, weekly, or long</a:t>
            </a:r>
          </a:p>
          <a:p>
            <a:pPr marL="0" indent="0">
              <a:buNone/>
            </a:pPr>
            <a:r>
              <a:rPr lang="en-US" dirty="0"/>
              <a:t>   Term task</a:t>
            </a:r>
          </a:p>
          <a:p>
            <a:r>
              <a:rPr lang="en-US" dirty="0"/>
              <a:t>Making it easier to stay on top of your commitment and achieve your goals</a:t>
            </a:r>
          </a:p>
          <a:p>
            <a:r>
              <a:rPr lang="en-US" dirty="0"/>
              <a:t>It can help improve productivity reduce stress and provide a sense of accomplishment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98C-C8B9-D53E-50D4-24D2C2E5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F641-64E3-BA2F-6140-8E532F3F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1.user Authentication and Authorization : user, registration and login functionality</a:t>
            </a:r>
          </a:p>
          <a:p>
            <a:r>
              <a:rPr lang="en-US" dirty="0"/>
              <a:t>2. Task Management : create, edit, and delete Task</a:t>
            </a:r>
          </a:p>
          <a:p>
            <a:r>
              <a:rPr lang="en-US" dirty="0"/>
              <a:t>3. Task organization : ability to sort and filter task</a:t>
            </a:r>
          </a:p>
          <a:p>
            <a:r>
              <a:rPr lang="en-US" dirty="0"/>
              <a:t>4. Reminder and notification : set task reminder and notification</a:t>
            </a:r>
          </a:p>
          <a:p>
            <a:r>
              <a:rPr lang="en-US" dirty="0"/>
              <a:t>5. User interface : support for both web and mobile platform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2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BBFC-C8D6-1652-B957-A6DA3ABA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0917-D5B6-453E-E411-5A20B465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9603275" cy="3450613"/>
          </a:xfrm>
        </p:spPr>
        <p:txBody>
          <a:bodyPr/>
          <a:lstStyle/>
          <a:p>
            <a:r>
              <a:rPr lang="en-US" dirty="0"/>
              <a:t>Processor (CPU) : specific the type and speed of the central processing unit required of the software . It may include information about multi –core processor or specific. Architecture requirements.</a:t>
            </a:r>
          </a:p>
          <a:p>
            <a:r>
              <a:rPr lang="en-US" dirty="0"/>
              <a:t>Memory (RAM) : indicates the minimum and recommended amount of RAM required for the software to run smoothly. More memory is often necessary for resource-intensive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92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CD1D-4731-D123-9350-B9A5A4CF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99C7-BB3E-A78A-95C7-39BCFC7B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specify the specific function and features the software must perform,</a:t>
            </a:r>
          </a:p>
          <a:p>
            <a:r>
              <a:rPr lang="en-US" dirty="0"/>
              <a:t>Such as user interaction, data processing and system behavior.</a:t>
            </a:r>
          </a:p>
          <a:p>
            <a:r>
              <a:rPr lang="en-US" dirty="0"/>
              <a:t>These represent the need and expectations of the end –user, including user interface preferences and usability guidelines.</a:t>
            </a:r>
          </a:p>
        </p:txBody>
      </p:sp>
    </p:spTree>
    <p:extLst>
      <p:ext uri="{BB962C8B-B14F-4D97-AF65-F5344CB8AC3E}">
        <p14:creationId xmlns:p14="http://schemas.microsoft.com/office/powerpoint/2010/main" val="6133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955C-64F2-476D-049F-040DDD03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9A51-1CEF-45C1-37E7-97B367D7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define qualities of the software like performance, security, scalability and user experience.</a:t>
            </a:r>
          </a:p>
          <a:p>
            <a:r>
              <a:rPr lang="en-US" dirty="0"/>
              <a:t>Example include response times, data encryption, and system reliability.</a:t>
            </a:r>
          </a:p>
          <a:p>
            <a:r>
              <a:rPr lang="en-US" dirty="0"/>
              <a:t>These cover hardware and software.</a:t>
            </a:r>
          </a:p>
          <a:p>
            <a:r>
              <a:rPr lang="en-US" dirty="0"/>
              <a:t>Environment where the software will run, such as operation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97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To-do planner </vt:lpstr>
      <vt:lpstr>Introduction : </vt:lpstr>
      <vt:lpstr>Structure of to-do planner :</vt:lpstr>
      <vt:lpstr> Introduction :</vt:lpstr>
      <vt:lpstr>Purpose :</vt:lpstr>
      <vt:lpstr>Software requirements  :</vt:lpstr>
      <vt:lpstr>Hardware requirements :</vt:lpstr>
      <vt:lpstr>Functional requirements : </vt:lpstr>
      <vt:lpstr>Non functional requirements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 WEBSITE </dc:title>
  <dc:creator>Seetha R</dc:creator>
  <cp:lastModifiedBy>Seetha R</cp:lastModifiedBy>
  <cp:revision>6</cp:revision>
  <dcterms:created xsi:type="dcterms:W3CDTF">2023-10-27T07:10:03Z</dcterms:created>
  <dcterms:modified xsi:type="dcterms:W3CDTF">2023-11-03T07:05:29Z</dcterms:modified>
</cp:coreProperties>
</file>