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60" r:id="rId3"/>
    <p:sldId id="259" r:id="rId4"/>
    <p:sldId id="262" r:id="rId5"/>
    <p:sldId id="261" r:id="rId6"/>
    <p:sldId id="301" r:id="rId7"/>
    <p:sldId id="302" r:id="rId8"/>
    <p:sldId id="303" r:id="rId9"/>
    <p:sldId id="279" r:id="rId10"/>
    <p:sldId id="304" r:id="rId11"/>
    <p:sldId id="305" r:id="rId12"/>
    <p:sldId id="306" r:id="rId13"/>
    <p:sldId id="263" r:id="rId14"/>
    <p:sldId id="265" r:id="rId15"/>
    <p:sldId id="267" r:id="rId16"/>
  </p:sldIdLst>
  <p:sldSz cx="9144000" cy="5143500" type="screen16x9"/>
  <p:notesSz cx="6858000" cy="9144000"/>
  <p:embeddedFontLst>
    <p:embeddedFont>
      <p:font typeface="Anaheim" panose="020B0604020202020204" charset="0"/>
      <p:regular r:id="rId18"/>
    </p:embeddedFont>
    <p:embeddedFont>
      <p:font typeface="Barlow" panose="00000500000000000000" pitchFamily="2" charset="0"/>
      <p:regular r:id="rId19"/>
      <p:bold r:id="rId20"/>
      <p:italic r:id="rId21"/>
      <p:boldItalic r:id="rId22"/>
    </p:embeddedFont>
    <p:embeddedFont>
      <p:font typeface="Nunito Light" pitchFamily="2" charset="0"/>
      <p:regular r:id="rId23"/>
      <p:italic r:id="rId24"/>
    </p:embeddedFont>
    <p:embeddedFont>
      <p:font typeface="Overpass Mono" panose="020B0604020202020204" charset="0"/>
      <p:regular r:id="rId25"/>
      <p:bold r:id="rId26"/>
    </p:embeddedFont>
    <p:embeddedFont>
      <p:font typeface="Raleway SemiBold"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F8BBAE-B458-4FAB-A130-87BA0ECB72AE}">
  <a:tblStyle styleId="{BBF8BBAE-B458-4FAB-A130-87BA0ECB72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AA0B09-0F2A-4CF7-B4EF-932E9792955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36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161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8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59" r:id="rId6"/>
    <p:sldLayoutId id="2147483662" r:id="rId7"/>
    <p:sldLayoutId id="2147483664" r:id="rId8"/>
    <p:sldLayoutId id="2147483665"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23400" y="1171574"/>
            <a:ext cx="8520600" cy="707695"/>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3600" dirty="0"/>
              <a:t>Project presentation </a:t>
            </a:r>
            <a:endParaRPr sz="3600" dirty="0"/>
          </a:p>
        </p:txBody>
      </p:sp>
      <p:sp>
        <p:nvSpPr>
          <p:cNvPr id="335" name="Google Shape;335;p27"/>
          <p:cNvSpPr txBox="1">
            <a:spLocks noGrp="1"/>
          </p:cNvSpPr>
          <p:nvPr>
            <p:ph type="subTitle" idx="1"/>
          </p:nvPr>
        </p:nvSpPr>
        <p:spPr>
          <a:xfrm>
            <a:off x="616256" y="1879269"/>
            <a:ext cx="8520600" cy="463881"/>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Devolopment of Parking Management System Usinging C programming</a:t>
            </a:r>
            <a:endParaRPr sz="2100" dirty="0">
              <a:solidFill>
                <a:schemeClr val="dk2"/>
              </a:solidFill>
            </a:endParaRPr>
          </a:p>
        </p:txBody>
      </p:sp>
      <p:sp>
        <p:nvSpPr>
          <p:cNvPr id="2" name="TextBox 1">
            <a:extLst>
              <a:ext uri="{FF2B5EF4-FFF2-40B4-BE49-F238E27FC236}">
                <a16:creationId xmlns:a16="http://schemas.microsoft.com/office/drawing/2014/main" id="{E511E5AC-13C3-2466-A846-0202219CC16E}"/>
              </a:ext>
            </a:extLst>
          </p:cNvPr>
          <p:cNvSpPr txBox="1"/>
          <p:nvPr/>
        </p:nvSpPr>
        <p:spPr>
          <a:xfrm>
            <a:off x="623400" y="2421731"/>
            <a:ext cx="6379369" cy="1061829"/>
          </a:xfrm>
          <a:prstGeom prst="rect">
            <a:avLst/>
          </a:prstGeom>
          <a:noFill/>
        </p:spPr>
        <p:txBody>
          <a:bodyPr wrap="square" rtlCol="0">
            <a:spAutoFit/>
          </a:bodyPr>
          <a:lstStyle/>
          <a:p>
            <a:pPr>
              <a:lnSpc>
                <a:spcPct val="150000"/>
              </a:lnSpc>
            </a:pPr>
            <a:r>
              <a:rPr lang="en-US" b="1" dirty="0">
                <a:solidFill>
                  <a:srgbClr val="FFFF00"/>
                </a:solidFill>
              </a:rPr>
              <a:t>Presented by: </a:t>
            </a:r>
          </a:p>
          <a:p>
            <a:r>
              <a:rPr lang="en-US" dirty="0">
                <a:solidFill>
                  <a:srgbClr val="FFC000"/>
                </a:solidFill>
              </a:rPr>
              <a:t>Al Nimra Kabir</a:t>
            </a:r>
          </a:p>
          <a:p>
            <a:r>
              <a:rPr lang="en-US" dirty="0">
                <a:solidFill>
                  <a:srgbClr val="FFC000"/>
                </a:solidFill>
              </a:rPr>
              <a:t>2008042</a:t>
            </a:r>
          </a:p>
          <a:p>
            <a:r>
              <a:rPr lang="en-US" dirty="0">
                <a:solidFill>
                  <a:srgbClr val="FFC000"/>
                </a:solidFill>
              </a:rPr>
              <a:t>Dept. of Mechatronics Engineering, RUET</a:t>
            </a:r>
            <a:r>
              <a:rPr lang="en-US" b="1" dirty="0">
                <a:solidFill>
                  <a:srgbClr val="FFFF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Outputs</a:t>
            </a:r>
            <a:endParaRPr dirty="0"/>
          </a:p>
        </p:txBody>
      </p:sp>
      <p:sp>
        <p:nvSpPr>
          <p:cNvPr id="3" name="TextBox 2">
            <a:extLst>
              <a:ext uri="{FF2B5EF4-FFF2-40B4-BE49-F238E27FC236}">
                <a16:creationId xmlns:a16="http://schemas.microsoft.com/office/drawing/2014/main" id="{F87D2666-630F-EF61-AFF0-18D93B3D128B}"/>
              </a:ext>
            </a:extLst>
          </p:cNvPr>
          <p:cNvSpPr txBox="1"/>
          <p:nvPr/>
        </p:nvSpPr>
        <p:spPr>
          <a:xfrm>
            <a:off x="3236118" y="1343025"/>
            <a:ext cx="2671762" cy="400110"/>
          </a:xfrm>
          <a:prstGeom prst="rect">
            <a:avLst/>
          </a:prstGeom>
          <a:noFill/>
        </p:spPr>
        <p:txBody>
          <a:bodyPr wrap="square" rtlCol="0">
            <a:spAutoFit/>
          </a:bodyPr>
          <a:lstStyle/>
          <a:p>
            <a:pPr algn="ctr"/>
            <a:r>
              <a:rPr lang="en-US" sz="2000" b="1" dirty="0">
                <a:solidFill>
                  <a:schemeClr val="tx1">
                    <a:lumMod val="75000"/>
                  </a:schemeClr>
                </a:solidFill>
              </a:rPr>
              <a:t>Park a Vehicles</a:t>
            </a:r>
          </a:p>
        </p:txBody>
      </p:sp>
      <p:pic>
        <p:nvPicPr>
          <p:cNvPr id="4" name="Picture 3">
            <a:extLst>
              <a:ext uri="{FF2B5EF4-FFF2-40B4-BE49-F238E27FC236}">
                <a16:creationId xmlns:a16="http://schemas.microsoft.com/office/drawing/2014/main" id="{77B8384B-799A-A985-0D49-9A5B11B65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599" y="2292775"/>
            <a:ext cx="3432799" cy="1722596"/>
          </a:xfrm>
          <a:prstGeom prst="rect">
            <a:avLst/>
          </a:prstGeom>
        </p:spPr>
      </p:pic>
    </p:spTree>
    <p:extLst>
      <p:ext uri="{BB962C8B-B14F-4D97-AF65-F5344CB8AC3E}">
        <p14:creationId xmlns:p14="http://schemas.microsoft.com/office/powerpoint/2010/main" val="121171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Outputs</a:t>
            </a:r>
            <a:endParaRPr dirty="0"/>
          </a:p>
        </p:txBody>
      </p:sp>
      <p:sp>
        <p:nvSpPr>
          <p:cNvPr id="3" name="TextBox 2">
            <a:extLst>
              <a:ext uri="{FF2B5EF4-FFF2-40B4-BE49-F238E27FC236}">
                <a16:creationId xmlns:a16="http://schemas.microsoft.com/office/drawing/2014/main" id="{F87D2666-630F-EF61-AFF0-18D93B3D128B}"/>
              </a:ext>
            </a:extLst>
          </p:cNvPr>
          <p:cNvSpPr txBox="1"/>
          <p:nvPr/>
        </p:nvSpPr>
        <p:spPr>
          <a:xfrm>
            <a:off x="2121694" y="1343025"/>
            <a:ext cx="4900611" cy="400110"/>
          </a:xfrm>
          <a:prstGeom prst="rect">
            <a:avLst/>
          </a:prstGeom>
          <a:noFill/>
        </p:spPr>
        <p:txBody>
          <a:bodyPr wrap="square" rtlCol="0">
            <a:spAutoFit/>
          </a:bodyPr>
          <a:lstStyle/>
          <a:p>
            <a:pPr algn="ctr"/>
            <a:r>
              <a:rPr lang="en-US" sz="2000" b="1" dirty="0">
                <a:solidFill>
                  <a:schemeClr val="tx1">
                    <a:lumMod val="75000"/>
                  </a:schemeClr>
                </a:solidFill>
              </a:rPr>
              <a:t>Viewing the status of the parking lot</a:t>
            </a:r>
          </a:p>
        </p:txBody>
      </p:sp>
      <p:pic>
        <p:nvPicPr>
          <p:cNvPr id="4" name="Picture 3">
            <a:extLst>
              <a:ext uri="{FF2B5EF4-FFF2-40B4-BE49-F238E27FC236}">
                <a16:creationId xmlns:a16="http://schemas.microsoft.com/office/drawing/2014/main" id="{EE6E2921-DA54-9816-B7F6-A70C83D20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609" y="1846838"/>
            <a:ext cx="2636520" cy="3107055"/>
          </a:xfrm>
          <a:prstGeom prst="rect">
            <a:avLst/>
          </a:prstGeom>
        </p:spPr>
      </p:pic>
    </p:spTree>
    <p:extLst>
      <p:ext uri="{BB962C8B-B14F-4D97-AF65-F5344CB8AC3E}">
        <p14:creationId xmlns:p14="http://schemas.microsoft.com/office/powerpoint/2010/main" val="281003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Outputs</a:t>
            </a:r>
            <a:endParaRPr dirty="0"/>
          </a:p>
        </p:txBody>
      </p:sp>
      <p:sp>
        <p:nvSpPr>
          <p:cNvPr id="3" name="TextBox 2">
            <a:extLst>
              <a:ext uri="{FF2B5EF4-FFF2-40B4-BE49-F238E27FC236}">
                <a16:creationId xmlns:a16="http://schemas.microsoft.com/office/drawing/2014/main" id="{F87D2666-630F-EF61-AFF0-18D93B3D128B}"/>
              </a:ext>
            </a:extLst>
          </p:cNvPr>
          <p:cNvSpPr txBox="1"/>
          <p:nvPr/>
        </p:nvSpPr>
        <p:spPr>
          <a:xfrm>
            <a:off x="3328988" y="1343025"/>
            <a:ext cx="2671762" cy="400110"/>
          </a:xfrm>
          <a:prstGeom prst="rect">
            <a:avLst/>
          </a:prstGeom>
          <a:noFill/>
        </p:spPr>
        <p:txBody>
          <a:bodyPr wrap="square" rtlCol="0">
            <a:spAutoFit/>
          </a:bodyPr>
          <a:lstStyle/>
          <a:p>
            <a:pPr algn="ctr"/>
            <a:r>
              <a:rPr lang="en-US" sz="2000" b="1" dirty="0">
                <a:solidFill>
                  <a:schemeClr val="tx1">
                    <a:lumMod val="75000"/>
                  </a:schemeClr>
                </a:solidFill>
              </a:rPr>
              <a:t>Remove a Car</a:t>
            </a:r>
          </a:p>
        </p:txBody>
      </p:sp>
      <p:pic>
        <p:nvPicPr>
          <p:cNvPr id="4" name="Picture 3">
            <a:extLst>
              <a:ext uri="{FF2B5EF4-FFF2-40B4-BE49-F238E27FC236}">
                <a16:creationId xmlns:a16="http://schemas.microsoft.com/office/drawing/2014/main" id="{9C8B17CC-4FDF-5861-FE1D-200290F0D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014" y="2479833"/>
            <a:ext cx="4739972" cy="756285"/>
          </a:xfrm>
          <a:prstGeom prst="rect">
            <a:avLst/>
          </a:prstGeom>
        </p:spPr>
      </p:pic>
    </p:spTree>
    <p:extLst>
      <p:ext uri="{BB962C8B-B14F-4D97-AF65-F5344CB8AC3E}">
        <p14:creationId xmlns:p14="http://schemas.microsoft.com/office/powerpoint/2010/main" val="326651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Developments</a:t>
            </a:r>
            <a:endParaRPr dirty="0"/>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Graphics</a:t>
            </a:r>
            <a:endParaRPr dirty="0"/>
          </a:p>
        </p:txBody>
      </p:sp>
      <p:sp>
        <p:nvSpPr>
          <p:cNvPr id="397" name="Google Shape;397;p34"/>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Billing</a:t>
            </a:r>
            <a:endParaRPr dirty="0"/>
          </a:p>
        </p:txBody>
      </p:sp>
      <p:sp>
        <p:nvSpPr>
          <p:cNvPr id="398" name="Google Shape;398;p34"/>
          <p:cNvSpPr txBox="1">
            <a:spLocks noGrp="1"/>
          </p:cNvSpPr>
          <p:nvPr>
            <p:ph type="subTitle" idx="4"/>
          </p:nvPr>
        </p:nvSpPr>
        <p:spPr>
          <a:xfrm flipH="1">
            <a:off x="2266000" y="3585925"/>
            <a:ext cx="3920488"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A billing methode couldbe added in this program.</a:t>
            </a:r>
            <a:endParaRPr dirty="0"/>
          </a:p>
        </p:txBody>
      </p:sp>
      <p:sp>
        <p:nvSpPr>
          <p:cNvPr id="402" name="Google Shape;402;p34"/>
          <p:cNvSpPr/>
          <p:nvPr/>
        </p:nvSpPr>
        <p:spPr>
          <a:xfrm rot="10800000" flipH="1">
            <a:off x="1333500" y="319470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39536" y="2137296"/>
            <a:ext cx="4039819"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Graphics could be added to this program for more being more user friendly.</a:t>
            </a:r>
            <a:endParaRPr dirty="0"/>
          </a:p>
        </p:txBody>
      </p:sp>
      <p:sp>
        <p:nvSpPr>
          <p:cNvPr id="415" name="Google Shape;415;p34"/>
          <p:cNvSpPr/>
          <p:nvPr/>
        </p:nvSpPr>
        <p:spPr>
          <a:xfrm>
            <a:off x="1480030" y="19862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1534301" y="3334025"/>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19F880A8-2E79-ED84-D0B1-01265B896FFF}"/>
              </a:ext>
            </a:extLst>
          </p:cNvPr>
          <p:cNvSpPr txBox="1"/>
          <p:nvPr/>
        </p:nvSpPr>
        <p:spPr>
          <a:xfrm>
            <a:off x="1375172" y="2140863"/>
            <a:ext cx="6393656" cy="861774"/>
          </a:xfrm>
          <a:prstGeom prst="rect">
            <a:avLst/>
          </a:prstGeom>
          <a:noFill/>
        </p:spPr>
        <p:txBody>
          <a:bodyPr wrap="square" rtlCol="0">
            <a:spAutoFit/>
          </a:bodyPr>
          <a:lstStyle/>
          <a:p>
            <a:pPr algn="ctr"/>
            <a:r>
              <a:rPr lang="en-US" sz="5000" dirty="0">
                <a:solidFill>
                  <a:srgbClr val="FFC000"/>
                </a:solidFill>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804619" y="1624992"/>
            <a:ext cx="88323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9600" dirty="0"/>
              <a:t>Thank you</a:t>
            </a:r>
          </a:p>
        </p:txBody>
      </p:sp>
      <p:pic>
        <p:nvPicPr>
          <p:cNvPr id="4" name="Picture 3">
            <a:extLst>
              <a:ext uri="{FF2B5EF4-FFF2-40B4-BE49-F238E27FC236}">
                <a16:creationId xmlns:a16="http://schemas.microsoft.com/office/drawing/2014/main" id="{E8377577-FB11-19B7-5DDF-83A7B161898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905" b="90000" l="929" r="90000">
                        <a14:foregroundMark x1="41143" y1="26952" x2="41143" y2="26952"/>
                        <a14:foregroundMark x1="50857" y1="30095" x2="50857" y2="30095"/>
                        <a14:foregroundMark x1="43214" y1="80381" x2="43214" y2="80381"/>
                        <a14:foregroundMark x1="59500" y1="69429" x2="59500" y2="69429"/>
                        <a14:foregroundMark x1="53929" y1="62667" x2="53929" y2="62667"/>
                        <a14:foregroundMark x1="39357" y1="64762" x2="39357" y2="64762"/>
                        <a14:foregroundMark x1="32571" y1="68571" x2="32571" y2="68571"/>
                        <a14:backgroundMark x1="39786" y1="7333" x2="39786" y2="7333"/>
                      </a14:backgroundRemoval>
                    </a14:imgEffect>
                  </a14:imgLayer>
                </a14:imgProps>
              </a:ext>
            </a:extLst>
          </a:blip>
          <a:stretch>
            <a:fillRect/>
          </a:stretch>
        </p:blipFill>
        <p:spPr>
          <a:xfrm>
            <a:off x="3809878" y="2655708"/>
            <a:ext cx="2821781" cy="2116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ppt_w</p:attrName>
                                        </p:attrNameLst>
                                      </p:cBhvr>
                                      <p:tavLst>
                                        <p:tav tm="0" fmla="#ppt_w*sin(2.5*pi*$)">
                                          <p:val>
                                            <p:fltVal val="0"/>
                                          </p:val>
                                        </p:tav>
                                        <p:tav tm="100000">
                                          <p:val>
                                            <p:fltVal val="1"/>
                                          </p:val>
                                        </p:tav>
                                      </p:tavLst>
                                    </p:anim>
                                    <p:anim calcmode="lin" valueType="num">
                                      <p:cBhvr>
                                        <p:cTn id="9" dur="75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subTitle" idx="1"/>
          </p:nvPr>
        </p:nvSpPr>
        <p:spPr>
          <a:xfrm flipH="1">
            <a:off x="2450334" y="2526101"/>
            <a:ext cx="4243332" cy="784243"/>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2000" dirty="0"/>
              <a:t>“Development of Parking Management System Using C Programming”</a:t>
            </a:r>
          </a:p>
          <a:p>
            <a:pPr marL="0" lvl="0" indent="0" algn="ctr" rtl="0">
              <a:spcBef>
                <a:spcPts val="0"/>
              </a:spcBef>
              <a:spcAft>
                <a:spcPts val="0"/>
              </a:spcAft>
              <a:buNone/>
            </a:pPr>
            <a:endParaRPr sz="2000" dirty="0"/>
          </a:p>
        </p:txBody>
      </p:sp>
      <p:sp>
        <p:nvSpPr>
          <p:cNvPr id="4" name="TextBox 3">
            <a:extLst>
              <a:ext uri="{FF2B5EF4-FFF2-40B4-BE49-F238E27FC236}">
                <a16:creationId xmlns:a16="http://schemas.microsoft.com/office/drawing/2014/main" id="{FC508A89-9EE0-2BC8-0B17-5EC7E17D6835}"/>
              </a:ext>
            </a:extLst>
          </p:cNvPr>
          <p:cNvSpPr txBox="1"/>
          <p:nvPr/>
        </p:nvSpPr>
        <p:spPr>
          <a:xfrm>
            <a:off x="3132534" y="1855946"/>
            <a:ext cx="2878932" cy="369332"/>
          </a:xfrm>
          <a:prstGeom prst="rect">
            <a:avLst/>
          </a:prstGeom>
          <a:noFill/>
        </p:spPr>
        <p:txBody>
          <a:bodyPr wrap="square" rtlCol="0">
            <a:spAutoFit/>
          </a:bodyPr>
          <a:lstStyle/>
          <a:p>
            <a:pPr algn="ctr"/>
            <a:r>
              <a:rPr lang="en-US" sz="1800" b="1" dirty="0">
                <a:solidFill>
                  <a:schemeClr val="accent4">
                    <a:lumMod val="60000"/>
                    <a:lumOff val="40000"/>
                  </a:schemeClr>
                </a:solidFill>
              </a:rPr>
              <a:t>Project 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328614" y="1973025"/>
            <a:ext cx="493633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designed to manage the parking of vehicles in a parking lot. It allows users to park a car, show the current status of the parking lot, remove a car, and delete all data and capable to store and display the number of buses, cars, and bikes parked in, as well as the total number of vehicles and the total earnings.</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900487" y="1902425"/>
            <a:ext cx="5018931"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has a menu-driven interface that allows the user to select different options. The options include:</a:t>
            </a:r>
          </a:p>
          <a:p>
            <a:pPr marL="342900" lvl="0" indent="-342900" algn="l" rtl="0">
              <a:spcBef>
                <a:spcPts val="0"/>
              </a:spcBef>
              <a:spcAft>
                <a:spcPts val="0"/>
              </a:spcAft>
              <a:buFont typeface="+mj-lt"/>
              <a:buAutoNum type="arabicPeriod"/>
            </a:pPr>
            <a:r>
              <a:rPr lang="en-US" dirty="0"/>
              <a:t>Parking a vehicle.</a:t>
            </a:r>
          </a:p>
          <a:p>
            <a:pPr marL="342900" lvl="0" indent="-342900" algn="l" rtl="0">
              <a:spcBef>
                <a:spcPts val="0"/>
              </a:spcBef>
              <a:spcAft>
                <a:spcPts val="0"/>
              </a:spcAft>
              <a:buFont typeface="+mj-lt"/>
              <a:buAutoNum type="arabicPeriod"/>
            </a:pPr>
            <a:r>
              <a:rPr lang="en-US" dirty="0"/>
              <a:t>Viewing the status of the parking lot.</a:t>
            </a:r>
          </a:p>
          <a:p>
            <a:pPr marL="342900" lvl="0" indent="-342900" algn="l" rtl="0">
              <a:spcBef>
                <a:spcPts val="0"/>
              </a:spcBef>
              <a:spcAft>
                <a:spcPts val="0"/>
              </a:spcAft>
              <a:buFont typeface="+mj-lt"/>
              <a:buAutoNum type="arabicPeriod"/>
            </a:pPr>
            <a:r>
              <a:rPr lang="en-US" dirty="0"/>
              <a:t>Removing a vehicle.</a:t>
            </a:r>
          </a:p>
          <a:p>
            <a:pPr marL="342900" lvl="0" indent="-342900" algn="l" rtl="0">
              <a:spcBef>
                <a:spcPts val="0"/>
              </a:spcBef>
              <a:spcAft>
                <a:spcPts val="0"/>
              </a:spcAft>
              <a:buFont typeface="+mj-lt"/>
              <a:buAutoNum type="arabicPeriod"/>
            </a:pPr>
            <a:r>
              <a:rPr lang="en-US" dirty="0"/>
              <a:t>Deleting all data.</a:t>
            </a:r>
          </a:p>
          <a:p>
            <a:pPr marL="342900" lvl="0" indent="-342900" algn="l" rtl="0">
              <a:spcBef>
                <a:spcPts val="0"/>
              </a:spcBef>
              <a:spcAft>
                <a:spcPts val="0"/>
              </a:spcAft>
              <a:buFont typeface="+mj-lt"/>
              <a:buAutoNum type="arabicPeriod"/>
            </a:pPr>
            <a:r>
              <a:rPr lang="en-US" dirty="0"/>
              <a:t>Exiting the program. </a:t>
            </a:r>
          </a:p>
        </p:txBody>
      </p:sp>
      <p:sp>
        <p:nvSpPr>
          <p:cNvPr id="381" name="Google Shape;381;p33"/>
          <p:cNvSpPr txBox="1">
            <a:spLocks noGrp="1"/>
          </p:cNvSpPr>
          <p:nvPr>
            <p:ph type="title"/>
          </p:nvPr>
        </p:nvSpPr>
        <p:spPr>
          <a:xfrm>
            <a:off x="3629025" y="1233425"/>
            <a:ext cx="4249437"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How Does It Works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1219180" y="1663913"/>
            <a:ext cx="6896119" cy="2207419"/>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en-US" sz="1800" dirty="0"/>
              <a:t>When a user selects the option to park a vehicle, they are asked to enter the type of vehicle they want to park, which can be a bus, car, or bike. The program then adds the vehicle to the parking lot and updates the relevant data, such as the number of vehicles, the total earnings, and the number of occupied spaces.</a:t>
            </a:r>
          </a:p>
        </p:txBody>
      </p:sp>
      <p:sp>
        <p:nvSpPr>
          <p:cNvPr id="375" name="Google Shape;375;p32"/>
          <p:cNvSpPr txBox="1">
            <a:spLocks noGrp="1"/>
          </p:cNvSpPr>
          <p:nvPr>
            <p:ph type="title" idx="2"/>
          </p:nvPr>
        </p:nvSpPr>
        <p:spPr>
          <a:xfrm>
            <a:off x="454639" y="1098809"/>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4400" dirty="0"/>
              <a:t>Parking a Vehicle</a:t>
            </a:r>
            <a:endParaRPr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E7A6-AB32-1FF7-0E02-D7C144C06ECF}"/>
              </a:ext>
            </a:extLst>
          </p:cNvPr>
          <p:cNvSpPr>
            <a:spLocks noGrp="1"/>
          </p:cNvSpPr>
          <p:nvPr>
            <p:ph type="title"/>
          </p:nvPr>
        </p:nvSpPr>
        <p:spPr>
          <a:xfrm>
            <a:off x="1109653" y="2728913"/>
            <a:ext cx="6924694" cy="447900"/>
          </a:xfrm>
        </p:spPr>
        <p:txBody>
          <a:bodyPr/>
          <a:lstStyle/>
          <a:p>
            <a:r>
              <a:rPr lang="en-US" sz="1800" dirty="0"/>
              <a:t>When the user selects the option to view the status of the parking lot, the program displays the occupied spaces, the number of buses, cars, bikes, and the total number of vehicles in the parking lot, as well as the total earnings.</a:t>
            </a:r>
          </a:p>
        </p:txBody>
      </p:sp>
      <p:sp>
        <p:nvSpPr>
          <p:cNvPr id="3" name="Title 2">
            <a:extLst>
              <a:ext uri="{FF2B5EF4-FFF2-40B4-BE49-F238E27FC236}">
                <a16:creationId xmlns:a16="http://schemas.microsoft.com/office/drawing/2014/main" id="{E42B35D7-47A6-164D-E262-3398A93CE5FE}"/>
              </a:ext>
            </a:extLst>
          </p:cNvPr>
          <p:cNvSpPr>
            <a:spLocks noGrp="1"/>
          </p:cNvSpPr>
          <p:nvPr>
            <p:ph type="title" idx="2"/>
          </p:nvPr>
        </p:nvSpPr>
        <p:spPr>
          <a:xfrm>
            <a:off x="533381" y="1536487"/>
            <a:ext cx="8425200" cy="489600"/>
          </a:xfrm>
        </p:spPr>
        <p:txBody>
          <a:bodyPr/>
          <a:lstStyle/>
          <a:p>
            <a:r>
              <a:rPr lang="en-US" sz="3200" dirty="0"/>
              <a:t>Viewing the status of the parking lot.</a:t>
            </a:r>
          </a:p>
        </p:txBody>
      </p:sp>
    </p:spTree>
    <p:extLst>
      <p:ext uri="{BB962C8B-B14F-4D97-AF65-F5344CB8AC3E}">
        <p14:creationId xmlns:p14="http://schemas.microsoft.com/office/powerpoint/2010/main" val="382987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82CD-44A6-AE65-5C1D-889CD0040A7D}"/>
              </a:ext>
            </a:extLst>
          </p:cNvPr>
          <p:cNvSpPr>
            <a:spLocks noGrp="1"/>
          </p:cNvSpPr>
          <p:nvPr>
            <p:ph type="title"/>
          </p:nvPr>
        </p:nvSpPr>
        <p:spPr>
          <a:xfrm>
            <a:off x="1183463" y="2571750"/>
            <a:ext cx="7103288" cy="447900"/>
          </a:xfrm>
        </p:spPr>
        <p:txBody>
          <a:bodyPr/>
          <a:lstStyle/>
          <a:p>
            <a:r>
              <a:rPr lang="en-US" sz="1800" dirty="0"/>
              <a:t>When the user selects the option to remove a vehicle, they are asked to enter the space number of the vehicle they want to remove. The program then removes the vehicle from the parking lot and updates the relevant data</a:t>
            </a:r>
          </a:p>
        </p:txBody>
      </p:sp>
      <p:sp>
        <p:nvSpPr>
          <p:cNvPr id="3" name="Title 2">
            <a:extLst>
              <a:ext uri="{FF2B5EF4-FFF2-40B4-BE49-F238E27FC236}">
                <a16:creationId xmlns:a16="http://schemas.microsoft.com/office/drawing/2014/main" id="{8D737517-9EAB-EA64-A31B-485C15C35CB1}"/>
              </a:ext>
            </a:extLst>
          </p:cNvPr>
          <p:cNvSpPr>
            <a:spLocks noGrp="1"/>
          </p:cNvSpPr>
          <p:nvPr>
            <p:ph type="title" idx="2"/>
          </p:nvPr>
        </p:nvSpPr>
        <p:spPr>
          <a:xfrm>
            <a:off x="522507" y="1336463"/>
            <a:ext cx="8425200" cy="489600"/>
          </a:xfrm>
        </p:spPr>
        <p:txBody>
          <a:bodyPr/>
          <a:lstStyle/>
          <a:p>
            <a:r>
              <a:rPr lang="en-US" sz="4000" dirty="0"/>
              <a:t>Removing a vehicle</a:t>
            </a:r>
          </a:p>
        </p:txBody>
      </p:sp>
    </p:spTree>
    <p:extLst>
      <p:ext uri="{BB962C8B-B14F-4D97-AF65-F5344CB8AC3E}">
        <p14:creationId xmlns:p14="http://schemas.microsoft.com/office/powerpoint/2010/main" val="312942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D4EE-F33A-C3B6-A5A4-4FF2F7686184}"/>
              </a:ext>
            </a:extLst>
          </p:cNvPr>
          <p:cNvSpPr>
            <a:spLocks noGrp="1"/>
          </p:cNvSpPr>
          <p:nvPr>
            <p:ph type="title"/>
          </p:nvPr>
        </p:nvSpPr>
        <p:spPr>
          <a:xfrm>
            <a:off x="1151475" y="2664619"/>
            <a:ext cx="7131863" cy="447900"/>
          </a:xfrm>
        </p:spPr>
        <p:txBody>
          <a:bodyPr/>
          <a:lstStyle/>
          <a:p>
            <a:r>
              <a:rPr lang="en-US" sz="2000" dirty="0"/>
              <a:t>The program resets all data, such as the number of vehicles, the total earnings, and the number of occupied spaces, to zero.</a:t>
            </a:r>
          </a:p>
        </p:txBody>
      </p:sp>
      <p:sp>
        <p:nvSpPr>
          <p:cNvPr id="3" name="Title 2">
            <a:extLst>
              <a:ext uri="{FF2B5EF4-FFF2-40B4-BE49-F238E27FC236}">
                <a16:creationId xmlns:a16="http://schemas.microsoft.com/office/drawing/2014/main" id="{95E8DA4F-95BF-5096-2DB2-D72C099D76EA}"/>
              </a:ext>
            </a:extLst>
          </p:cNvPr>
          <p:cNvSpPr>
            <a:spLocks noGrp="1"/>
          </p:cNvSpPr>
          <p:nvPr>
            <p:ph type="title" idx="2"/>
          </p:nvPr>
        </p:nvSpPr>
        <p:spPr>
          <a:xfrm>
            <a:off x="504806" y="1515057"/>
            <a:ext cx="8425200" cy="489600"/>
          </a:xfrm>
        </p:spPr>
        <p:txBody>
          <a:bodyPr/>
          <a:lstStyle/>
          <a:p>
            <a:r>
              <a:rPr lang="en-US" sz="4000" dirty="0"/>
              <a:t>Deleting all data</a:t>
            </a:r>
          </a:p>
        </p:txBody>
      </p:sp>
    </p:spTree>
    <p:extLst>
      <p:ext uri="{BB962C8B-B14F-4D97-AF65-F5344CB8AC3E}">
        <p14:creationId xmlns:p14="http://schemas.microsoft.com/office/powerpoint/2010/main" val="420977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Outputs</a:t>
            </a:r>
            <a:endParaRPr dirty="0"/>
          </a:p>
        </p:txBody>
      </p:sp>
      <p:pic>
        <p:nvPicPr>
          <p:cNvPr id="2" name="Picture 1">
            <a:extLst>
              <a:ext uri="{FF2B5EF4-FFF2-40B4-BE49-F238E27FC236}">
                <a16:creationId xmlns:a16="http://schemas.microsoft.com/office/drawing/2014/main" id="{6302A26D-ECA7-94B4-F3B2-3C1A15D5D92B}"/>
              </a:ext>
            </a:extLst>
          </p:cNvPr>
          <p:cNvPicPr>
            <a:picLocks noChangeAspect="1"/>
          </p:cNvPicPr>
          <p:nvPr/>
        </p:nvPicPr>
        <p:blipFill>
          <a:blip r:embed="rId3"/>
          <a:stretch>
            <a:fillRect/>
          </a:stretch>
        </p:blipFill>
        <p:spPr>
          <a:xfrm>
            <a:off x="2919888" y="1940243"/>
            <a:ext cx="3304223" cy="2515602"/>
          </a:xfrm>
          <a:prstGeom prst="rect">
            <a:avLst/>
          </a:prstGeom>
        </p:spPr>
      </p:pic>
      <p:sp>
        <p:nvSpPr>
          <p:cNvPr id="3" name="TextBox 2">
            <a:extLst>
              <a:ext uri="{FF2B5EF4-FFF2-40B4-BE49-F238E27FC236}">
                <a16:creationId xmlns:a16="http://schemas.microsoft.com/office/drawing/2014/main" id="{F87D2666-630F-EF61-AFF0-18D93B3D128B}"/>
              </a:ext>
            </a:extLst>
          </p:cNvPr>
          <p:cNvSpPr txBox="1"/>
          <p:nvPr/>
        </p:nvSpPr>
        <p:spPr>
          <a:xfrm>
            <a:off x="3328988" y="1343025"/>
            <a:ext cx="2671762" cy="400110"/>
          </a:xfrm>
          <a:prstGeom prst="rect">
            <a:avLst/>
          </a:prstGeom>
          <a:noFill/>
        </p:spPr>
        <p:txBody>
          <a:bodyPr wrap="square" rtlCol="0">
            <a:spAutoFit/>
          </a:bodyPr>
          <a:lstStyle/>
          <a:p>
            <a:r>
              <a:rPr lang="en-US" sz="2000" b="1" dirty="0">
                <a:solidFill>
                  <a:schemeClr val="tx1">
                    <a:lumMod val="75000"/>
                  </a:schemeClr>
                </a:solidFill>
              </a:rPr>
              <a:t>Main Menu Interface</a:t>
            </a: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409</Words>
  <Application>Microsoft Office PowerPoint</Application>
  <PresentationFormat>On-screen Show (16:9)</PresentationFormat>
  <Paragraphs>40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Anaheim</vt:lpstr>
      <vt:lpstr>Raleway SemiBold</vt:lpstr>
      <vt:lpstr>Overpass Mono</vt:lpstr>
      <vt:lpstr>Arial</vt:lpstr>
      <vt:lpstr>Nunito Light</vt:lpstr>
      <vt:lpstr>Barlow</vt:lpstr>
      <vt:lpstr>Programming Lesson by Slidesgo</vt:lpstr>
      <vt:lpstr>Project presentation </vt:lpstr>
      <vt:lpstr>PowerPoint Presentation</vt:lpstr>
      <vt:lpstr>INTRODUCTION</vt:lpstr>
      <vt:lpstr>How Does It Works</vt:lpstr>
      <vt:lpstr>When a user selects the option to park a vehicle, they are asked to enter the type of vehicle they want to park, which can be a bus, car, or bike. The program then adds the vehicle to the parking lot and updates the relevant data, such as the number of vehicles, the total earnings, and the number of occupied spaces.</vt:lpstr>
      <vt:lpstr>When the user selects the option to view the status of the parking lot, the program displays the occupied spaces, the number of buses, cars, bikes, and the total number of vehicles in the parking lot, as well as the total earnings.</vt:lpstr>
      <vt:lpstr>When the user selects the option to remove a vehicle, they are asked to enter the space number of the vehicle they want to remove. The program then removes the vehicle from the parking lot and updates the relevant data</vt:lpstr>
      <vt:lpstr>The program resets all data, such as the number of vehicles, the total earnings, and the number of occupied spaces, to zero.</vt:lpstr>
      <vt:lpstr>Outputs</vt:lpstr>
      <vt:lpstr>Outputs</vt:lpstr>
      <vt:lpstr>Outputs</vt:lpstr>
      <vt:lpstr>Outputs</vt:lpstr>
      <vt:lpstr>Developments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Al Nabil</dc:creator>
  <cp:lastModifiedBy>User</cp:lastModifiedBy>
  <cp:revision>1</cp:revision>
  <dcterms:modified xsi:type="dcterms:W3CDTF">2022-12-31T02:00:41Z</dcterms:modified>
</cp:coreProperties>
</file>