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58" r:id="rId3"/>
    <p:sldId id="262" r:id="rId4"/>
    <p:sldId id="260" r:id="rId5"/>
    <p:sldId id="259" r:id="rId6"/>
    <p:sldId id="261" r:id="rId7"/>
    <p:sldId id="265" r:id="rId8"/>
    <p:sldId id="264" r:id="rId9"/>
    <p:sldId id="269" r:id="rId10"/>
    <p:sldId id="275" r:id="rId11"/>
    <p:sldId id="280" r:id="rId12"/>
    <p:sldId id="271" r:id="rId13"/>
    <p:sldId id="291" r:id="rId14"/>
  </p:sldIdLst>
  <p:sldSz cx="9144000" cy="5143500" type="screen16x9"/>
  <p:notesSz cx="6858000" cy="9144000"/>
  <p:embeddedFontLst>
    <p:embeddedFont>
      <p:font typeface="Anaheim" panose="020B0604020202020204" charset="0"/>
      <p:regular r:id="rId16"/>
    </p:embeddedFont>
    <p:embeddedFont>
      <p:font typeface="Bebas Neue" panose="020B0604020202020204" charset="0"/>
      <p:regular r:id="rId17"/>
    </p:embeddedFont>
    <p:embeddedFont>
      <p:font typeface="Comfortaa" panose="020B0604020202020204" charset="0"/>
      <p:regular r:id="rId18"/>
      <p:bold r:id="rId19"/>
    </p:embeddedFont>
    <p:embeddedFont>
      <p:font typeface="Fira Code" panose="020B0809050000020004" pitchFamily="49" charset="0"/>
      <p:regular r:id="rId20"/>
      <p:bold r:id="rId21"/>
    </p:embeddedFont>
    <p:embeddedFont>
      <p:font typeface="Nunito Light" pitchFamily="2" charset="0"/>
      <p:regular r:id="rId22"/>
      <p:italic r:id="rId23"/>
    </p:embeddedFont>
    <p:embeddedFont>
      <p:font typeface="Source Code Pro" panose="020B0509030403020204" pitchFamily="49" charset="0"/>
      <p:regular r:id="rId24"/>
      <p:bold r:id="rId25"/>
      <p:italic r:id="rId26"/>
      <p:boldItalic r:id="rId27"/>
    </p:embeddedFont>
    <p:embeddedFont>
      <p:font typeface="Source Code Pro Medium" panose="020B0509030403020204"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ABFB30-5290-45DE-A786-978D49EB9338}">
  <a:tblStyle styleId="{97ABFB30-5290-45DE-A786-978D49EB93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EC6743-12DC-4DA1-914B-0ABDF4F3F77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18"/>
        <p:cNvGrpSpPr/>
        <p:nvPr/>
      </p:nvGrpSpPr>
      <p:grpSpPr>
        <a:xfrm>
          <a:off x="0" y="0"/>
          <a:ext cx="0" cy="0"/>
          <a:chOff x="0" y="0"/>
          <a:chExt cx="0" cy="0"/>
        </a:xfrm>
      </p:grpSpPr>
      <p:sp>
        <p:nvSpPr>
          <p:cNvPr id="119" name="Google Shape;119;p17"/>
          <p:cNvSpPr/>
          <p:nvPr/>
        </p:nvSpPr>
        <p:spPr>
          <a:xfrm>
            <a:off x="0" y="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7"/>
          <p:cNvSpPr txBox="1">
            <a:spLocks noGrp="1"/>
          </p:cNvSpPr>
          <p:nvPr>
            <p:ph type="subTitle" idx="1"/>
          </p:nvPr>
        </p:nvSpPr>
        <p:spPr>
          <a:xfrm>
            <a:off x="4837371" y="2562000"/>
            <a:ext cx="35934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8"/>
          <p:cNvGrpSpPr/>
          <p:nvPr/>
        </p:nvGrpSpPr>
        <p:grpSpPr>
          <a:xfrm>
            <a:off x="8059900" y="446250"/>
            <a:ext cx="473100" cy="186500"/>
            <a:chOff x="7059675" y="514525"/>
            <a:chExt cx="473100" cy="186500"/>
          </a:xfrm>
        </p:grpSpPr>
        <p:cxnSp>
          <p:nvCxnSpPr>
            <p:cNvPr id="57" name="Google Shape;57;p8"/>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8"/>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9" name="Google Shape;59;p8"/>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0" name="Google Shape;60;p8"/>
          <p:cNvSpPr txBox="1">
            <a:spLocks noGrp="1"/>
          </p:cNvSpPr>
          <p:nvPr>
            <p:ph type="title"/>
          </p:nvPr>
        </p:nvSpPr>
        <p:spPr>
          <a:xfrm>
            <a:off x="4355250" y="1307100"/>
            <a:ext cx="4075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1020613" y="1335100"/>
            <a:ext cx="7102800" cy="1578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1020588" y="3094475"/>
            <a:ext cx="7102800" cy="4653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5" name="Google Shape;75;p11"/>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1"/>
          <p:cNvGrpSpPr/>
          <p:nvPr/>
        </p:nvGrpSpPr>
        <p:grpSpPr>
          <a:xfrm>
            <a:off x="8059900" y="446250"/>
            <a:ext cx="473100" cy="186500"/>
            <a:chOff x="7059675" y="514525"/>
            <a:chExt cx="473100" cy="186500"/>
          </a:xfrm>
        </p:grpSpPr>
        <p:cxnSp>
          <p:nvCxnSpPr>
            <p:cNvPr id="77" name="Google Shape;77;p1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8" name="Google Shape;78;p1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9" name="Google Shape;79;p1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2687525" y="3464250"/>
            <a:ext cx="57435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9" name="Google Shape;99;p14"/>
          <p:cNvSpPr txBox="1">
            <a:spLocks noGrp="1"/>
          </p:cNvSpPr>
          <p:nvPr>
            <p:ph type="subTitle" idx="1"/>
          </p:nvPr>
        </p:nvSpPr>
        <p:spPr>
          <a:xfrm>
            <a:off x="2687414" y="1600950"/>
            <a:ext cx="57435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00" name="Google Shape;100;p1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14"/>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4" name="Google Shape;104;p14"/>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0" r:id="rId9"/>
    <p:sldLayoutId id="2147483663" r:id="rId10"/>
    <p:sldLayoutId id="2147483665" r:id="rId11"/>
    <p:sldLayoutId id="2147483666" r:id="rId12"/>
    <p:sldLayoutId id="2147483672" r:id="rId13"/>
    <p:sldLayoutId id="2147483673" r:id="rId14"/>
  </p:sldLayoutIdLst>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s://github.com/alnabi107/project_cse_218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73309" y="971234"/>
            <a:ext cx="6222763"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Introducing the Supermarket Billing System</a:t>
            </a:r>
          </a:p>
        </p:txBody>
      </p:sp>
      <p:sp>
        <p:nvSpPr>
          <p:cNvPr id="239" name="Google Shape;239;p31"/>
          <p:cNvSpPr txBox="1">
            <a:spLocks noGrp="1"/>
          </p:cNvSpPr>
          <p:nvPr>
            <p:ph type="subTitle" idx="1"/>
          </p:nvPr>
        </p:nvSpPr>
        <p:spPr>
          <a:xfrm>
            <a:off x="2847375" y="3224403"/>
            <a:ext cx="5797500" cy="9478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Name: Al Nimra Kabir</a:t>
            </a:r>
          </a:p>
          <a:p>
            <a:pPr marL="0" lvl="0" indent="0" algn="ctr" rtl="0">
              <a:spcBef>
                <a:spcPts val="0"/>
              </a:spcBef>
              <a:spcAft>
                <a:spcPts val="0"/>
              </a:spcAft>
              <a:buNone/>
            </a:pPr>
            <a:r>
              <a:rPr lang="en" dirty="0"/>
              <a:t>Roll: 2008042</a:t>
            </a:r>
            <a:endParaRPr dirty="0"/>
          </a:p>
        </p:txBody>
      </p:sp>
      <p:sp>
        <p:nvSpPr>
          <p:cNvPr id="240" name="Google Shape;240;p31"/>
          <p:cNvSpPr txBox="1"/>
          <p:nvPr/>
        </p:nvSpPr>
        <p:spPr>
          <a:xfrm>
            <a:off x="2155134" y="70501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41" name="Google Shape;241;p31"/>
          <p:cNvSpPr txBox="1"/>
          <p:nvPr/>
        </p:nvSpPr>
        <p:spPr>
          <a:xfrm>
            <a:off x="8644875" y="3796888"/>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909442" y="4319463"/>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50"/>
          <p:cNvSpPr txBox="1">
            <a:spLocks noGrp="1"/>
          </p:cNvSpPr>
          <p:nvPr>
            <p:ph type="title"/>
          </p:nvPr>
        </p:nvSpPr>
        <p:spPr>
          <a:xfrm>
            <a:off x="1020613" y="1335100"/>
            <a:ext cx="7102800" cy="11015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2">
                    <a:lumMod val="75000"/>
                  </a:schemeClr>
                </a:solidFill>
              </a:rPr>
              <a:t>Exit</a:t>
            </a:r>
            <a:endParaRPr dirty="0">
              <a:solidFill>
                <a:schemeClr val="bg2">
                  <a:lumMod val="75000"/>
                </a:schemeClr>
              </a:solidFill>
            </a:endParaRPr>
          </a:p>
        </p:txBody>
      </p:sp>
      <p:sp>
        <p:nvSpPr>
          <p:cNvPr id="903" name="Google Shape;903;p50"/>
          <p:cNvSpPr txBox="1">
            <a:spLocks noGrp="1"/>
          </p:cNvSpPr>
          <p:nvPr>
            <p:ph type="subTitle" idx="1"/>
          </p:nvPr>
        </p:nvSpPr>
        <p:spPr>
          <a:xfrm>
            <a:off x="1020600" y="2487011"/>
            <a:ext cx="71028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Choosing </a:t>
            </a:r>
            <a:r>
              <a:rPr lang="en" dirty="0">
                <a:solidFill>
                  <a:schemeClr val="bg2">
                    <a:lumMod val="75000"/>
                  </a:schemeClr>
                </a:solidFill>
              </a:rPr>
              <a:t>exit</a:t>
            </a:r>
            <a:r>
              <a:rPr lang="en" dirty="0"/>
              <a:t> simply exits from the program.</a:t>
            </a:r>
            <a:endParaRPr dirty="0"/>
          </a:p>
        </p:txBody>
      </p:sp>
      <p:grpSp>
        <p:nvGrpSpPr>
          <p:cNvPr id="904" name="Google Shape;904;p50"/>
          <p:cNvGrpSpPr/>
          <p:nvPr/>
        </p:nvGrpSpPr>
        <p:grpSpPr>
          <a:xfrm>
            <a:off x="350039" y="3944000"/>
            <a:ext cx="2536147" cy="887325"/>
            <a:chOff x="880714" y="3731738"/>
            <a:chExt cx="2536147" cy="887325"/>
          </a:xfrm>
        </p:grpSpPr>
        <p:sp>
          <p:nvSpPr>
            <p:cNvPr id="905" name="Google Shape;905;p50"/>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0"/>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0"/>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0"/>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0"/>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0"/>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0"/>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0"/>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0"/>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0"/>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0"/>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0"/>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0"/>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50"/>
          <p:cNvSpPr txBox="1"/>
          <p:nvPr/>
        </p:nvSpPr>
        <p:spPr>
          <a:xfrm>
            <a:off x="713225" y="118242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dk2"/>
                </a:solidFill>
                <a:latin typeface="Comfortaa"/>
                <a:ea typeface="Comfortaa"/>
                <a:cs typeface="Comfortaa"/>
                <a:sym typeface="Comfortaa"/>
              </a:rPr>
              <a:t>{</a:t>
            </a:r>
            <a:endParaRPr sz="5000">
              <a:solidFill>
                <a:schemeClr val="dk2"/>
              </a:solidFill>
              <a:latin typeface="Comfortaa"/>
              <a:ea typeface="Comfortaa"/>
              <a:cs typeface="Comfortaa"/>
              <a:sym typeface="Comfortaa"/>
            </a:endParaRPr>
          </a:p>
        </p:txBody>
      </p:sp>
      <p:sp>
        <p:nvSpPr>
          <p:cNvPr id="919" name="Google Shape;919;p50"/>
          <p:cNvSpPr txBox="1"/>
          <p:nvPr/>
        </p:nvSpPr>
        <p:spPr>
          <a:xfrm>
            <a:off x="8123425" y="3844700"/>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5"/>
                </a:solidFill>
                <a:latin typeface="Comfortaa"/>
                <a:ea typeface="Comfortaa"/>
                <a:cs typeface="Comfortaa"/>
                <a:sym typeface="Comfortaa"/>
              </a:rPr>
              <a:t>}</a:t>
            </a:r>
            <a:endParaRPr sz="5000">
              <a:solidFill>
                <a:schemeClr val="accent5"/>
              </a:solidFill>
              <a:latin typeface="Comfortaa"/>
              <a:ea typeface="Comfortaa"/>
              <a:cs typeface="Comfortaa"/>
              <a:sym typeface="Comfortaa"/>
            </a:endParaRPr>
          </a:p>
        </p:txBody>
      </p:sp>
      <p:pic>
        <p:nvPicPr>
          <p:cNvPr id="3" name="Picture 2">
            <a:extLst>
              <a:ext uri="{FF2B5EF4-FFF2-40B4-BE49-F238E27FC236}">
                <a16:creationId xmlns:a16="http://schemas.microsoft.com/office/drawing/2014/main" id="{AC34A2B6-6B1A-4D06-8E45-42257B3A3181}"/>
              </a:ext>
            </a:extLst>
          </p:cNvPr>
          <p:cNvPicPr>
            <a:picLocks noChangeAspect="1"/>
          </p:cNvPicPr>
          <p:nvPr/>
        </p:nvPicPr>
        <p:blipFill rotWithShape="1">
          <a:blip r:embed="rId3"/>
          <a:srcRect t="16129"/>
          <a:stretch/>
        </p:blipFill>
        <p:spPr>
          <a:xfrm>
            <a:off x="2275839" y="3247274"/>
            <a:ext cx="4592322" cy="4653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grpSp>
        <p:nvGrpSpPr>
          <p:cNvPr id="1073" name="Google Shape;1073;p55"/>
          <p:cNvGrpSpPr/>
          <p:nvPr/>
        </p:nvGrpSpPr>
        <p:grpSpPr>
          <a:xfrm>
            <a:off x="1225151" y="735610"/>
            <a:ext cx="2697276" cy="3672287"/>
            <a:chOff x="1655550" y="790900"/>
            <a:chExt cx="2510262" cy="3417671"/>
          </a:xfrm>
        </p:grpSpPr>
        <p:sp>
          <p:nvSpPr>
            <p:cNvPr id="1074" name="Google Shape;1074;p55"/>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5"/>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76" name="Google Shape;1076;p55"/>
          <p:cNvPicPr preferRelativeResize="0"/>
          <p:nvPr/>
        </p:nvPicPr>
        <p:blipFill>
          <a:blip r:embed="rId3"/>
          <a:srcRect t="7473" b="7473"/>
          <a:stretch/>
        </p:blipFill>
        <p:spPr>
          <a:xfrm>
            <a:off x="1319168" y="838617"/>
            <a:ext cx="2512492" cy="3347959"/>
          </a:xfrm>
          <a:prstGeom prst="rect">
            <a:avLst/>
          </a:prstGeom>
          <a:noFill/>
          <a:ln>
            <a:noFill/>
          </a:ln>
        </p:spPr>
      </p:pic>
      <p:sp>
        <p:nvSpPr>
          <p:cNvPr id="1077" name="Google Shape;1077;p55"/>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4"/>
                </a:solidFill>
              </a:rPr>
              <a:t>Source</a:t>
            </a:r>
            <a:br>
              <a:rPr lang="en" dirty="0">
                <a:solidFill>
                  <a:schemeClr val="accent4"/>
                </a:solidFill>
              </a:rPr>
            </a:br>
            <a:r>
              <a:rPr lang="en" dirty="0">
                <a:solidFill>
                  <a:schemeClr val="accent2">
                    <a:lumMod val="75000"/>
                  </a:schemeClr>
                </a:solidFill>
              </a:rPr>
              <a:t>Code</a:t>
            </a:r>
            <a:endParaRPr dirty="0">
              <a:solidFill>
                <a:schemeClr val="accent4"/>
              </a:solidFill>
            </a:endParaRPr>
          </a:p>
        </p:txBody>
      </p:sp>
      <p:sp>
        <p:nvSpPr>
          <p:cNvPr id="1078" name="Google Shape;1078;p55"/>
          <p:cNvSpPr txBox="1">
            <a:spLocks noGrp="1"/>
          </p:cNvSpPr>
          <p:nvPr>
            <p:ph type="subTitle" idx="1"/>
          </p:nvPr>
        </p:nvSpPr>
        <p:spPr>
          <a:xfrm>
            <a:off x="5088831" y="2562000"/>
            <a:ext cx="3593400" cy="94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By scanning the </a:t>
            </a:r>
            <a:r>
              <a:rPr lang="en" dirty="0">
                <a:solidFill>
                  <a:schemeClr val="accent2">
                    <a:lumMod val="75000"/>
                  </a:schemeClr>
                </a:solidFill>
              </a:rPr>
              <a:t>QR</a:t>
            </a:r>
            <a:r>
              <a:rPr lang="en" dirty="0"/>
              <a:t> code you can see the code on GitHub or just simply use this </a:t>
            </a:r>
            <a:r>
              <a:rPr lang="en" dirty="0">
                <a:solidFill>
                  <a:schemeClr val="accent2">
                    <a:lumMod val="75000"/>
                  </a:schemeClr>
                </a:solidFill>
              </a:rPr>
              <a:t>URL</a:t>
            </a:r>
            <a:r>
              <a:rPr lang="en" dirty="0"/>
              <a:t>:</a:t>
            </a:r>
            <a:endParaRPr dirty="0"/>
          </a:p>
        </p:txBody>
      </p:sp>
      <p:grpSp>
        <p:nvGrpSpPr>
          <p:cNvPr id="1079" name="Google Shape;1079;p55"/>
          <p:cNvGrpSpPr/>
          <p:nvPr/>
        </p:nvGrpSpPr>
        <p:grpSpPr>
          <a:xfrm>
            <a:off x="713237" y="251356"/>
            <a:ext cx="486393" cy="125690"/>
            <a:chOff x="-890300" y="1406550"/>
            <a:chExt cx="806088" cy="208200"/>
          </a:xfrm>
        </p:grpSpPr>
        <p:sp>
          <p:nvSpPr>
            <p:cNvPr id="1080" name="Google Shape;1080;p55"/>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5"/>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5"/>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55"/>
          <p:cNvSpPr txBox="1"/>
          <p:nvPr/>
        </p:nvSpPr>
        <p:spPr>
          <a:xfrm>
            <a:off x="5322200" y="15012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84" name="Google Shape;1084;p55"/>
          <p:cNvSpPr txBox="1"/>
          <p:nvPr/>
        </p:nvSpPr>
        <p:spPr>
          <a:xfrm>
            <a:off x="8557110" y="4186518"/>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4"/>
                </a:solidFill>
                <a:latin typeface="Comfortaa"/>
                <a:ea typeface="Comfortaa"/>
                <a:cs typeface="Comfortaa"/>
                <a:sym typeface="Comfortaa"/>
              </a:rPr>
              <a:t>}</a:t>
            </a:r>
            <a:endParaRPr sz="5000" dirty="0">
              <a:solidFill>
                <a:schemeClr val="accent4"/>
              </a:solidFill>
              <a:latin typeface="Comfortaa"/>
              <a:ea typeface="Comfortaa"/>
              <a:cs typeface="Comfortaa"/>
              <a:sym typeface="Comfortaa"/>
            </a:endParaRPr>
          </a:p>
        </p:txBody>
      </p:sp>
      <p:sp>
        <p:nvSpPr>
          <p:cNvPr id="3" name="TextBox 2">
            <a:extLst>
              <a:ext uri="{FF2B5EF4-FFF2-40B4-BE49-F238E27FC236}">
                <a16:creationId xmlns:a16="http://schemas.microsoft.com/office/drawing/2014/main" id="{6A6658E8-D3F5-468F-AAFC-EEEBB1098853}"/>
              </a:ext>
            </a:extLst>
          </p:cNvPr>
          <p:cNvSpPr txBox="1"/>
          <p:nvPr/>
        </p:nvSpPr>
        <p:spPr>
          <a:xfrm>
            <a:off x="5105400" y="3468911"/>
            <a:ext cx="3855720" cy="307777"/>
          </a:xfrm>
          <a:prstGeom prst="rect">
            <a:avLst/>
          </a:prstGeom>
          <a:solidFill>
            <a:schemeClr val="accent6">
              <a:lumMod val="90000"/>
              <a:lumOff val="10000"/>
            </a:schemeClr>
          </a:solidFill>
        </p:spPr>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hlinkClick r:id="rId4"/>
              </a:rPr>
              <a:t>https://github.com/alnabi107/project_cse_2188</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46"/>
          <p:cNvSpPr txBox="1">
            <a:spLocks noGrp="1"/>
          </p:cNvSpPr>
          <p:nvPr>
            <p:ph type="subTitle" idx="1"/>
          </p:nvPr>
        </p:nvSpPr>
        <p:spPr>
          <a:xfrm>
            <a:off x="2539125" y="1250938"/>
            <a:ext cx="5743500" cy="186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t>Any</a:t>
            </a:r>
          </a:p>
        </p:txBody>
      </p:sp>
      <p:sp>
        <p:nvSpPr>
          <p:cNvPr id="803" name="Google Shape;803;p46"/>
          <p:cNvSpPr txBox="1">
            <a:spLocks noGrp="1"/>
          </p:cNvSpPr>
          <p:nvPr>
            <p:ph type="title"/>
          </p:nvPr>
        </p:nvSpPr>
        <p:spPr>
          <a:xfrm>
            <a:off x="3067062" y="2742940"/>
            <a:ext cx="5743500"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600" dirty="0"/>
              <a:t>Questions?</a:t>
            </a:r>
            <a:endParaRPr sz="6600" dirty="0"/>
          </a:p>
        </p:txBody>
      </p:sp>
      <p:grpSp>
        <p:nvGrpSpPr>
          <p:cNvPr id="804" name="Google Shape;804;p46"/>
          <p:cNvGrpSpPr/>
          <p:nvPr/>
        </p:nvGrpSpPr>
        <p:grpSpPr>
          <a:xfrm>
            <a:off x="358925" y="1867675"/>
            <a:ext cx="2142175" cy="2736325"/>
            <a:chOff x="358925" y="1867675"/>
            <a:chExt cx="2142175" cy="2736325"/>
          </a:xfrm>
        </p:grpSpPr>
        <p:sp>
          <p:nvSpPr>
            <p:cNvPr id="805" name="Google Shape;805;p46"/>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6"/>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46"/>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837" name="Google Shape;837;p46"/>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38" name="Google Shape;838;p46"/>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839" name="Google Shape;839;p46"/>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6DCEB3D-8E46-4731-BD09-3D8CF27DD88A}"/>
              </a:ext>
            </a:extLst>
          </p:cNvPr>
          <p:cNvPicPr>
            <a:picLocks noChangeAspect="1"/>
          </p:cNvPicPr>
          <p:nvPr/>
        </p:nvPicPr>
        <p:blipFill>
          <a:blip r:embed="rId2"/>
          <a:stretch>
            <a:fillRect/>
          </a:stretch>
        </p:blipFill>
        <p:spPr>
          <a:xfrm>
            <a:off x="3052179" y="466255"/>
            <a:ext cx="5822185" cy="2005758"/>
          </a:xfrm>
          <a:prstGeom prst="rect">
            <a:avLst/>
          </a:prstGeom>
        </p:spPr>
      </p:pic>
      <p:grpSp>
        <p:nvGrpSpPr>
          <p:cNvPr id="12" name="Google Shape;1402;p65">
            <a:extLst>
              <a:ext uri="{FF2B5EF4-FFF2-40B4-BE49-F238E27FC236}">
                <a16:creationId xmlns:a16="http://schemas.microsoft.com/office/drawing/2014/main" id="{5D6D8745-CEA9-40F4-94C7-67DACA09EB49}"/>
              </a:ext>
            </a:extLst>
          </p:cNvPr>
          <p:cNvGrpSpPr/>
          <p:nvPr/>
        </p:nvGrpSpPr>
        <p:grpSpPr>
          <a:xfrm>
            <a:off x="255130" y="696438"/>
            <a:ext cx="2377907" cy="3907563"/>
            <a:chOff x="5" y="747463"/>
            <a:chExt cx="2377907" cy="3907563"/>
          </a:xfrm>
        </p:grpSpPr>
        <p:sp>
          <p:nvSpPr>
            <p:cNvPr id="13" name="Google Shape;1403;p65">
              <a:extLst>
                <a:ext uri="{FF2B5EF4-FFF2-40B4-BE49-F238E27FC236}">
                  <a16:creationId xmlns:a16="http://schemas.microsoft.com/office/drawing/2014/main" id="{EC5A1842-98EB-4FE3-A904-4910C1955A3E}"/>
                </a:ext>
              </a:extLst>
            </p:cNvPr>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04;p65">
              <a:extLst>
                <a:ext uri="{FF2B5EF4-FFF2-40B4-BE49-F238E27FC236}">
                  <a16:creationId xmlns:a16="http://schemas.microsoft.com/office/drawing/2014/main" id="{249459A3-910E-4287-A6DF-D0A9A1442FC7}"/>
                </a:ext>
              </a:extLst>
            </p:cNvPr>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05;p65">
              <a:extLst>
                <a:ext uri="{FF2B5EF4-FFF2-40B4-BE49-F238E27FC236}">
                  <a16:creationId xmlns:a16="http://schemas.microsoft.com/office/drawing/2014/main" id="{9E28D991-1B1C-4627-9B5A-09E32ABF19DC}"/>
                </a:ext>
              </a:extLst>
            </p:cNvPr>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06;p65">
              <a:extLst>
                <a:ext uri="{FF2B5EF4-FFF2-40B4-BE49-F238E27FC236}">
                  <a16:creationId xmlns:a16="http://schemas.microsoft.com/office/drawing/2014/main" id="{551B9815-6698-4A26-9B05-E8AD95FCB9BF}"/>
                </a:ext>
              </a:extLst>
            </p:cNvPr>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07;p65">
              <a:extLst>
                <a:ext uri="{FF2B5EF4-FFF2-40B4-BE49-F238E27FC236}">
                  <a16:creationId xmlns:a16="http://schemas.microsoft.com/office/drawing/2014/main" id="{66F4EF41-AC46-47FE-8C66-CD89BAD60A6B}"/>
                </a:ext>
              </a:extLst>
            </p:cNvPr>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08;p65">
              <a:extLst>
                <a:ext uri="{FF2B5EF4-FFF2-40B4-BE49-F238E27FC236}">
                  <a16:creationId xmlns:a16="http://schemas.microsoft.com/office/drawing/2014/main" id="{E399A5E0-7EE7-4478-A25C-05842C90FAD1}"/>
                </a:ext>
              </a:extLst>
            </p:cNvPr>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9;p65">
              <a:extLst>
                <a:ext uri="{FF2B5EF4-FFF2-40B4-BE49-F238E27FC236}">
                  <a16:creationId xmlns:a16="http://schemas.microsoft.com/office/drawing/2014/main" id="{2613B5FF-DDB4-4B58-A7E0-DE7673C855C0}"/>
                </a:ext>
              </a:extLst>
            </p:cNvPr>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10;p65">
              <a:extLst>
                <a:ext uri="{FF2B5EF4-FFF2-40B4-BE49-F238E27FC236}">
                  <a16:creationId xmlns:a16="http://schemas.microsoft.com/office/drawing/2014/main" id="{41B210DA-6618-48B4-9DEA-60E331AD5686}"/>
                </a:ext>
              </a:extLst>
            </p:cNvPr>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11;p65">
              <a:extLst>
                <a:ext uri="{FF2B5EF4-FFF2-40B4-BE49-F238E27FC236}">
                  <a16:creationId xmlns:a16="http://schemas.microsoft.com/office/drawing/2014/main" id="{9D94BE6D-E2A0-4E78-BFCA-FA7E8E2F2B89}"/>
                </a:ext>
              </a:extLst>
            </p:cNvPr>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12;p65">
              <a:extLst>
                <a:ext uri="{FF2B5EF4-FFF2-40B4-BE49-F238E27FC236}">
                  <a16:creationId xmlns:a16="http://schemas.microsoft.com/office/drawing/2014/main" id="{EA4A5025-1243-4F52-9FCD-8327DBD0B1A3}"/>
                </a:ext>
              </a:extLst>
            </p:cNvPr>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13;p65">
              <a:extLst>
                <a:ext uri="{FF2B5EF4-FFF2-40B4-BE49-F238E27FC236}">
                  <a16:creationId xmlns:a16="http://schemas.microsoft.com/office/drawing/2014/main" id="{D5CA2274-F6B0-4BF1-97C1-9000AEF5967F}"/>
                </a:ext>
              </a:extLst>
            </p:cNvPr>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14;p65">
              <a:extLst>
                <a:ext uri="{FF2B5EF4-FFF2-40B4-BE49-F238E27FC236}">
                  <a16:creationId xmlns:a16="http://schemas.microsoft.com/office/drawing/2014/main" id="{4DE3DB93-6D62-48CE-B4C0-5D260D69AC08}"/>
                </a:ext>
              </a:extLst>
            </p:cNvPr>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15;p65">
              <a:extLst>
                <a:ext uri="{FF2B5EF4-FFF2-40B4-BE49-F238E27FC236}">
                  <a16:creationId xmlns:a16="http://schemas.microsoft.com/office/drawing/2014/main" id="{8FBBAF18-ACDD-4445-8BE2-BDF59187085D}"/>
                </a:ext>
              </a:extLst>
            </p:cNvPr>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16;p65">
              <a:extLst>
                <a:ext uri="{FF2B5EF4-FFF2-40B4-BE49-F238E27FC236}">
                  <a16:creationId xmlns:a16="http://schemas.microsoft.com/office/drawing/2014/main" id="{BF4AEC95-ADE6-4BA2-8E96-0607E46103B6}"/>
                </a:ext>
              </a:extLst>
            </p:cNvPr>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17;p65">
              <a:extLst>
                <a:ext uri="{FF2B5EF4-FFF2-40B4-BE49-F238E27FC236}">
                  <a16:creationId xmlns:a16="http://schemas.microsoft.com/office/drawing/2014/main" id="{990F4AC0-A47E-4E34-A095-2495F8AA62A8}"/>
                </a:ext>
              </a:extLst>
            </p:cNvPr>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18;p65">
              <a:extLst>
                <a:ext uri="{FF2B5EF4-FFF2-40B4-BE49-F238E27FC236}">
                  <a16:creationId xmlns:a16="http://schemas.microsoft.com/office/drawing/2014/main" id="{53A800DE-FABB-441F-9250-06B052C57FF7}"/>
                </a:ext>
              </a:extLst>
            </p:cNvPr>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19;p65">
              <a:extLst>
                <a:ext uri="{FF2B5EF4-FFF2-40B4-BE49-F238E27FC236}">
                  <a16:creationId xmlns:a16="http://schemas.microsoft.com/office/drawing/2014/main" id="{E18F3BAE-E623-4BDB-9797-E67DFD5E2F7D}"/>
                </a:ext>
              </a:extLst>
            </p:cNvPr>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20;p65">
              <a:extLst>
                <a:ext uri="{FF2B5EF4-FFF2-40B4-BE49-F238E27FC236}">
                  <a16:creationId xmlns:a16="http://schemas.microsoft.com/office/drawing/2014/main" id="{A24E7B18-B6BE-4207-A491-CCBCFE3C31AE}"/>
                </a:ext>
              </a:extLst>
            </p:cNvPr>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21;p65">
              <a:extLst>
                <a:ext uri="{FF2B5EF4-FFF2-40B4-BE49-F238E27FC236}">
                  <a16:creationId xmlns:a16="http://schemas.microsoft.com/office/drawing/2014/main" id="{2B5D656A-0317-498A-ADCB-71250A7C4DDC}"/>
                </a:ext>
              </a:extLst>
            </p:cNvPr>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22;p65">
              <a:extLst>
                <a:ext uri="{FF2B5EF4-FFF2-40B4-BE49-F238E27FC236}">
                  <a16:creationId xmlns:a16="http://schemas.microsoft.com/office/drawing/2014/main" id="{DC20AE3B-5A6E-40FE-B812-3A9E5EC701DD}"/>
                </a:ext>
              </a:extLst>
            </p:cNvPr>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23;p65">
              <a:extLst>
                <a:ext uri="{FF2B5EF4-FFF2-40B4-BE49-F238E27FC236}">
                  <a16:creationId xmlns:a16="http://schemas.microsoft.com/office/drawing/2014/main" id="{5084198F-17F4-4C31-805A-23B4FD8C80F7}"/>
                </a:ext>
              </a:extLst>
            </p:cNvPr>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24;p65">
              <a:extLst>
                <a:ext uri="{FF2B5EF4-FFF2-40B4-BE49-F238E27FC236}">
                  <a16:creationId xmlns:a16="http://schemas.microsoft.com/office/drawing/2014/main" id="{EDF3D523-6EED-43C3-9976-1E89F8D40A6B}"/>
                </a:ext>
              </a:extLst>
            </p:cNvPr>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25;p65">
              <a:extLst>
                <a:ext uri="{FF2B5EF4-FFF2-40B4-BE49-F238E27FC236}">
                  <a16:creationId xmlns:a16="http://schemas.microsoft.com/office/drawing/2014/main" id="{C4028A66-ED31-4314-81AA-B2E5667C160A}"/>
                </a:ext>
              </a:extLst>
            </p:cNvPr>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26;p65">
              <a:extLst>
                <a:ext uri="{FF2B5EF4-FFF2-40B4-BE49-F238E27FC236}">
                  <a16:creationId xmlns:a16="http://schemas.microsoft.com/office/drawing/2014/main" id="{7CBB8E48-780E-4589-95D6-517AB7A6D79F}"/>
                </a:ext>
              </a:extLst>
            </p:cNvPr>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27;p65">
              <a:extLst>
                <a:ext uri="{FF2B5EF4-FFF2-40B4-BE49-F238E27FC236}">
                  <a16:creationId xmlns:a16="http://schemas.microsoft.com/office/drawing/2014/main" id="{58B3D7B5-F296-43C0-8819-5EC13916D71E}"/>
                </a:ext>
              </a:extLst>
            </p:cNvPr>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28;p65">
              <a:extLst>
                <a:ext uri="{FF2B5EF4-FFF2-40B4-BE49-F238E27FC236}">
                  <a16:creationId xmlns:a16="http://schemas.microsoft.com/office/drawing/2014/main" id="{1EBFC40E-99DA-4649-B56E-A559BEA29B7E}"/>
                </a:ext>
              </a:extLst>
            </p:cNvPr>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29;p65">
              <a:extLst>
                <a:ext uri="{FF2B5EF4-FFF2-40B4-BE49-F238E27FC236}">
                  <a16:creationId xmlns:a16="http://schemas.microsoft.com/office/drawing/2014/main" id="{D758292C-A40F-4467-A5A3-E761BB08347E}"/>
                </a:ext>
              </a:extLst>
            </p:cNvPr>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30;p65">
              <a:extLst>
                <a:ext uri="{FF2B5EF4-FFF2-40B4-BE49-F238E27FC236}">
                  <a16:creationId xmlns:a16="http://schemas.microsoft.com/office/drawing/2014/main" id="{54C4C915-D464-47BF-A6A3-F4EE1E41BF5E}"/>
                </a:ext>
              </a:extLst>
            </p:cNvPr>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31;p65">
              <a:extLst>
                <a:ext uri="{FF2B5EF4-FFF2-40B4-BE49-F238E27FC236}">
                  <a16:creationId xmlns:a16="http://schemas.microsoft.com/office/drawing/2014/main" id="{B6F5DFDB-6BF0-4238-BE2F-2E46A89EDA5C}"/>
                </a:ext>
              </a:extLst>
            </p:cNvPr>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32;p65">
              <a:extLst>
                <a:ext uri="{FF2B5EF4-FFF2-40B4-BE49-F238E27FC236}">
                  <a16:creationId xmlns:a16="http://schemas.microsoft.com/office/drawing/2014/main" id="{58B6767A-5994-417D-A76A-EA805A670B12}"/>
                </a:ext>
              </a:extLst>
            </p:cNvPr>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33;p65">
              <a:extLst>
                <a:ext uri="{FF2B5EF4-FFF2-40B4-BE49-F238E27FC236}">
                  <a16:creationId xmlns:a16="http://schemas.microsoft.com/office/drawing/2014/main" id="{4BC94C52-4BE0-4137-A164-853C6E6D1FC9}"/>
                </a:ext>
              </a:extLst>
            </p:cNvPr>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34;p65">
              <a:extLst>
                <a:ext uri="{FF2B5EF4-FFF2-40B4-BE49-F238E27FC236}">
                  <a16:creationId xmlns:a16="http://schemas.microsoft.com/office/drawing/2014/main" id="{A1796671-A72B-473E-8AC6-64E3E9AB370D}"/>
                </a:ext>
              </a:extLst>
            </p:cNvPr>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35;p65">
              <a:extLst>
                <a:ext uri="{FF2B5EF4-FFF2-40B4-BE49-F238E27FC236}">
                  <a16:creationId xmlns:a16="http://schemas.microsoft.com/office/drawing/2014/main" id="{E0D49F08-C78C-4476-B677-B66885845A6C}"/>
                </a:ext>
              </a:extLst>
            </p:cNvPr>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36;p65">
              <a:extLst>
                <a:ext uri="{FF2B5EF4-FFF2-40B4-BE49-F238E27FC236}">
                  <a16:creationId xmlns:a16="http://schemas.microsoft.com/office/drawing/2014/main" id="{B13ED1DA-84E5-4817-AEF9-A5A908A35D66}"/>
                </a:ext>
              </a:extLst>
            </p:cNvPr>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37;p65">
              <a:extLst>
                <a:ext uri="{FF2B5EF4-FFF2-40B4-BE49-F238E27FC236}">
                  <a16:creationId xmlns:a16="http://schemas.microsoft.com/office/drawing/2014/main" id="{C55E9E68-4FF2-4CAB-938B-DE1C14A04AAF}"/>
                </a:ext>
              </a:extLst>
            </p:cNvPr>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38;p65">
              <a:extLst>
                <a:ext uri="{FF2B5EF4-FFF2-40B4-BE49-F238E27FC236}">
                  <a16:creationId xmlns:a16="http://schemas.microsoft.com/office/drawing/2014/main" id="{DC1FCA00-D1F5-487B-8CFF-3456860A45D7}"/>
                </a:ext>
              </a:extLst>
            </p:cNvPr>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39;p65">
              <a:extLst>
                <a:ext uri="{FF2B5EF4-FFF2-40B4-BE49-F238E27FC236}">
                  <a16:creationId xmlns:a16="http://schemas.microsoft.com/office/drawing/2014/main" id="{50F98063-0F84-413F-92CF-0F1DD97AFC0C}"/>
                </a:ext>
              </a:extLst>
            </p:cNvPr>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40;p65">
              <a:extLst>
                <a:ext uri="{FF2B5EF4-FFF2-40B4-BE49-F238E27FC236}">
                  <a16:creationId xmlns:a16="http://schemas.microsoft.com/office/drawing/2014/main" id="{17DC26CB-F05D-4A7C-A4B5-58649C6208D5}"/>
                </a:ext>
              </a:extLst>
            </p:cNvPr>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41;p65">
              <a:extLst>
                <a:ext uri="{FF2B5EF4-FFF2-40B4-BE49-F238E27FC236}">
                  <a16:creationId xmlns:a16="http://schemas.microsoft.com/office/drawing/2014/main" id="{91BF0C13-E2F5-45CD-95A8-63C0DEBA016A}"/>
                </a:ext>
              </a:extLst>
            </p:cNvPr>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42;p65">
              <a:extLst>
                <a:ext uri="{FF2B5EF4-FFF2-40B4-BE49-F238E27FC236}">
                  <a16:creationId xmlns:a16="http://schemas.microsoft.com/office/drawing/2014/main" id="{35580CAD-0443-4F8A-8B57-04E5DC1C436B}"/>
                </a:ext>
              </a:extLst>
            </p:cNvPr>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43;p65">
              <a:extLst>
                <a:ext uri="{FF2B5EF4-FFF2-40B4-BE49-F238E27FC236}">
                  <a16:creationId xmlns:a16="http://schemas.microsoft.com/office/drawing/2014/main" id="{13C79649-30F7-47B2-8BAF-2829959A9368}"/>
                </a:ext>
              </a:extLst>
            </p:cNvPr>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44;p65">
              <a:extLst>
                <a:ext uri="{FF2B5EF4-FFF2-40B4-BE49-F238E27FC236}">
                  <a16:creationId xmlns:a16="http://schemas.microsoft.com/office/drawing/2014/main" id="{66ECBA27-D8B1-495D-8809-ED0D8CE32328}"/>
                </a:ext>
              </a:extLst>
            </p:cNvPr>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45;p65">
              <a:extLst>
                <a:ext uri="{FF2B5EF4-FFF2-40B4-BE49-F238E27FC236}">
                  <a16:creationId xmlns:a16="http://schemas.microsoft.com/office/drawing/2014/main" id="{83F8A87D-AB0B-42E9-A774-230A09633BCA}"/>
                </a:ext>
              </a:extLst>
            </p:cNvPr>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46;p65">
              <a:extLst>
                <a:ext uri="{FF2B5EF4-FFF2-40B4-BE49-F238E27FC236}">
                  <a16:creationId xmlns:a16="http://schemas.microsoft.com/office/drawing/2014/main" id="{9BFB894D-8240-4460-92DB-A6A69E6A94CD}"/>
                </a:ext>
              </a:extLst>
            </p:cNvPr>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47;p65">
              <a:extLst>
                <a:ext uri="{FF2B5EF4-FFF2-40B4-BE49-F238E27FC236}">
                  <a16:creationId xmlns:a16="http://schemas.microsoft.com/office/drawing/2014/main" id="{23010479-7B63-4D4A-AE47-EF1FA1265F9B}"/>
                </a:ext>
              </a:extLst>
            </p:cNvPr>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 name="Picture 57">
            <a:extLst>
              <a:ext uri="{FF2B5EF4-FFF2-40B4-BE49-F238E27FC236}">
                <a16:creationId xmlns:a16="http://schemas.microsoft.com/office/drawing/2014/main" id="{15B955CD-19AB-444C-8992-DF2440A9079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905" b="90000" l="929" r="90000">
                        <a14:foregroundMark x1="41143" y1="26952" x2="41143" y2="26952"/>
                        <a14:foregroundMark x1="50857" y1="30095" x2="50857" y2="30095"/>
                        <a14:foregroundMark x1="43214" y1="80381" x2="43214" y2="80381"/>
                        <a14:foregroundMark x1="59500" y1="69429" x2="59500" y2="69429"/>
                        <a14:foregroundMark x1="53929" y1="62667" x2="53929" y2="62667"/>
                        <a14:foregroundMark x1="39357" y1="64762" x2="39357" y2="64762"/>
                        <a14:foregroundMark x1="32571" y1="68571" x2="32571" y2="68571"/>
                        <a14:backgroundMark x1="39786" y1="7333" x2="39786" y2="7333"/>
                      </a14:backgroundRemoval>
                    </a14:imgEffect>
                  </a14:imgLayer>
                </a14:imgProps>
              </a:ext>
            </a:extLst>
          </a:blip>
          <a:stretch>
            <a:fillRect/>
          </a:stretch>
        </p:blipFill>
        <p:spPr>
          <a:xfrm>
            <a:off x="4014148" y="2055213"/>
            <a:ext cx="2821781" cy="2116336"/>
          </a:xfrm>
          <a:prstGeom prst="rect">
            <a:avLst/>
          </a:prstGeom>
        </p:spPr>
      </p:pic>
      <p:sp>
        <p:nvSpPr>
          <p:cNvPr id="59" name="Google Shape;838;p46">
            <a:extLst>
              <a:ext uri="{FF2B5EF4-FFF2-40B4-BE49-F238E27FC236}">
                <a16:creationId xmlns:a16="http://schemas.microsoft.com/office/drawing/2014/main" id="{07892911-FF7B-4A4C-8C17-55A9149D1139}"/>
              </a:ext>
            </a:extLst>
          </p:cNvPr>
          <p:cNvSpPr txBox="1"/>
          <p:nvPr/>
        </p:nvSpPr>
        <p:spPr>
          <a:xfrm rot="18861791">
            <a:off x="6753363" y="3373616"/>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60" name="Google Shape;839;p46">
            <a:extLst>
              <a:ext uri="{FF2B5EF4-FFF2-40B4-BE49-F238E27FC236}">
                <a16:creationId xmlns:a16="http://schemas.microsoft.com/office/drawing/2014/main" id="{860B2B5E-19CE-4F43-91DA-53FF031E4A90}"/>
              </a:ext>
            </a:extLst>
          </p:cNvPr>
          <p:cNvSpPr txBox="1"/>
          <p:nvPr/>
        </p:nvSpPr>
        <p:spPr>
          <a:xfrm rot="2664826">
            <a:off x="3123765" y="3440178"/>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spTree>
    <p:extLst>
      <p:ext uri="{BB962C8B-B14F-4D97-AF65-F5344CB8AC3E}">
        <p14:creationId xmlns:p14="http://schemas.microsoft.com/office/powerpoint/2010/main" val="3996786739"/>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50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750"/>
                                        <p:tgtEl>
                                          <p:spTgt spid="58"/>
                                        </p:tgtEl>
                                      </p:cBhvr>
                                    </p:animEffect>
                                    <p:anim calcmode="lin" valueType="num">
                                      <p:cBhvr>
                                        <p:cTn id="8" dur="750" fill="hold"/>
                                        <p:tgtEl>
                                          <p:spTgt spid="58"/>
                                        </p:tgtEl>
                                        <p:attrNameLst>
                                          <p:attrName>ppt_w</p:attrName>
                                        </p:attrNameLst>
                                      </p:cBhvr>
                                      <p:tavLst>
                                        <p:tav tm="0" fmla="#ppt_w*sin(2.5*pi*$)">
                                          <p:val>
                                            <p:fltVal val="0"/>
                                          </p:val>
                                        </p:tav>
                                        <p:tav tm="100000">
                                          <p:val>
                                            <p:fltVal val="1"/>
                                          </p:val>
                                        </p:tav>
                                      </p:tavLst>
                                    </p:anim>
                                    <p:anim calcmode="lin" valueType="num">
                                      <p:cBhvr>
                                        <p:cTn id="9" dur="750" fill="hold"/>
                                        <p:tgtEl>
                                          <p:spTgt spid="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a:t>
            </a:r>
            <a:r>
              <a:rPr lang="en" dirty="0">
                <a:solidFill>
                  <a:schemeClr val="accent4"/>
                </a:solidFill>
              </a:rPr>
              <a:t>duction</a:t>
            </a:r>
            <a:endParaRPr dirty="0">
              <a:solidFill>
                <a:schemeClr val="accent4"/>
              </a:solidFill>
            </a:endParaRPr>
          </a:p>
        </p:txBody>
      </p:sp>
      <p:sp>
        <p:nvSpPr>
          <p:cNvPr id="307" name="Google Shape;307;p33"/>
          <p:cNvSpPr txBox="1">
            <a:spLocks noGrp="1"/>
          </p:cNvSpPr>
          <p:nvPr>
            <p:ph type="subTitle" idx="1"/>
          </p:nvPr>
        </p:nvSpPr>
        <p:spPr>
          <a:xfrm>
            <a:off x="2784513" y="1832950"/>
            <a:ext cx="6383765" cy="26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This project designed to manage a supermarket buying and billing system. It allows both administrative and buyer interaction. In the administration part there are product add, edit and remove facilities. On the other hand the buyer part contains browsing products, add or remove products from cart and check-out.</a:t>
            </a:r>
          </a:p>
        </p:txBody>
      </p:sp>
      <p:grpSp>
        <p:nvGrpSpPr>
          <p:cNvPr id="316" name="Google Shape;316;p33"/>
          <p:cNvGrpSpPr/>
          <p:nvPr/>
        </p:nvGrpSpPr>
        <p:grpSpPr>
          <a:xfrm>
            <a:off x="329824" y="5397954"/>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456;p37">
            <a:extLst>
              <a:ext uri="{FF2B5EF4-FFF2-40B4-BE49-F238E27FC236}">
                <a16:creationId xmlns:a16="http://schemas.microsoft.com/office/drawing/2014/main" id="{D04BD3D8-1E76-4168-9549-A3D5B4F70DF6}"/>
              </a:ext>
            </a:extLst>
          </p:cNvPr>
          <p:cNvGrpSpPr/>
          <p:nvPr/>
        </p:nvGrpSpPr>
        <p:grpSpPr>
          <a:xfrm>
            <a:off x="208796" y="1337371"/>
            <a:ext cx="2464955" cy="3454548"/>
            <a:chOff x="719992" y="1135488"/>
            <a:chExt cx="2415354" cy="3413475"/>
          </a:xfrm>
        </p:grpSpPr>
        <p:sp>
          <p:nvSpPr>
            <p:cNvPr id="61" name="Google Shape;457;p37">
              <a:extLst>
                <a:ext uri="{FF2B5EF4-FFF2-40B4-BE49-F238E27FC236}">
                  <a16:creationId xmlns:a16="http://schemas.microsoft.com/office/drawing/2014/main" id="{8C1CD80C-E9D8-45C0-811A-9E7B0ACC7448}"/>
                </a:ext>
              </a:extLst>
            </p:cNvPr>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8;p37">
              <a:extLst>
                <a:ext uri="{FF2B5EF4-FFF2-40B4-BE49-F238E27FC236}">
                  <a16:creationId xmlns:a16="http://schemas.microsoft.com/office/drawing/2014/main" id="{B34FFEE8-C792-4EE3-82B5-0EC78D84FF20}"/>
                </a:ext>
              </a:extLst>
            </p:cNvPr>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9;p37">
              <a:extLst>
                <a:ext uri="{FF2B5EF4-FFF2-40B4-BE49-F238E27FC236}">
                  <a16:creationId xmlns:a16="http://schemas.microsoft.com/office/drawing/2014/main" id="{851B7D5A-78C2-4539-BFE6-A3FC54424E0B}"/>
                </a:ext>
              </a:extLst>
            </p:cNvPr>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0;p37">
              <a:extLst>
                <a:ext uri="{FF2B5EF4-FFF2-40B4-BE49-F238E27FC236}">
                  <a16:creationId xmlns:a16="http://schemas.microsoft.com/office/drawing/2014/main" id="{D8F801F2-9A0A-4364-848C-9E34D7F9AD01}"/>
                </a:ext>
              </a:extLst>
            </p:cNvPr>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1;p37">
              <a:extLst>
                <a:ext uri="{FF2B5EF4-FFF2-40B4-BE49-F238E27FC236}">
                  <a16:creationId xmlns:a16="http://schemas.microsoft.com/office/drawing/2014/main" id="{4F8763BD-79CE-406A-859C-53CD5F9803F7}"/>
                </a:ext>
              </a:extLst>
            </p:cNvPr>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2;p37">
              <a:extLst>
                <a:ext uri="{FF2B5EF4-FFF2-40B4-BE49-F238E27FC236}">
                  <a16:creationId xmlns:a16="http://schemas.microsoft.com/office/drawing/2014/main" id="{170010B2-0335-4659-890E-4E13BE0D182C}"/>
                </a:ext>
              </a:extLst>
            </p:cNvPr>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3;p37">
              <a:extLst>
                <a:ext uri="{FF2B5EF4-FFF2-40B4-BE49-F238E27FC236}">
                  <a16:creationId xmlns:a16="http://schemas.microsoft.com/office/drawing/2014/main" id="{F5A39810-E64E-476B-BD3D-16B1A74FF739}"/>
                </a:ext>
              </a:extLst>
            </p:cNvPr>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4;p37">
              <a:extLst>
                <a:ext uri="{FF2B5EF4-FFF2-40B4-BE49-F238E27FC236}">
                  <a16:creationId xmlns:a16="http://schemas.microsoft.com/office/drawing/2014/main" id="{EF76289A-F44A-4B88-BA04-29991B32EFF8}"/>
                </a:ext>
              </a:extLst>
            </p:cNvPr>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5;p37">
              <a:extLst>
                <a:ext uri="{FF2B5EF4-FFF2-40B4-BE49-F238E27FC236}">
                  <a16:creationId xmlns:a16="http://schemas.microsoft.com/office/drawing/2014/main" id="{786F8FC8-715C-4CC5-932B-A266051DF80A}"/>
                </a:ext>
              </a:extLst>
            </p:cNvPr>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6;p37">
              <a:extLst>
                <a:ext uri="{FF2B5EF4-FFF2-40B4-BE49-F238E27FC236}">
                  <a16:creationId xmlns:a16="http://schemas.microsoft.com/office/drawing/2014/main" id="{129F6DBA-A5ED-48FC-A14A-96054ED94C23}"/>
                </a:ext>
              </a:extLst>
            </p:cNvPr>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7;p37">
              <a:extLst>
                <a:ext uri="{FF2B5EF4-FFF2-40B4-BE49-F238E27FC236}">
                  <a16:creationId xmlns:a16="http://schemas.microsoft.com/office/drawing/2014/main" id="{EC006392-33C2-490C-8E8B-3A23A413A0F0}"/>
                </a:ext>
              </a:extLst>
            </p:cNvPr>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8;p37">
              <a:extLst>
                <a:ext uri="{FF2B5EF4-FFF2-40B4-BE49-F238E27FC236}">
                  <a16:creationId xmlns:a16="http://schemas.microsoft.com/office/drawing/2014/main" id="{85C23EFD-33DC-48CB-83C9-DAE64B2F7A62}"/>
                </a:ext>
              </a:extLst>
            </p:cNvPr>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9;p37">
              <a:extLst>
                <a:ext uri="{FF2B5EF4-FFF2-40B4-BE49-F238E27FC236}">
                  <a16:creationId xmlns:a16="http://schemas.microsoft.com/office/drawing/2014/main" id="{CF5F83BF-11F0-4C99-A9D7-95E408FDFACB}"/>
                </a:ext>
              </a:extLst>
            </p:cNvPr>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70;p37">
              <a:extLst>
                <a:ext uri="{FF2B5EF4-FFF2-40B4-BE49-F238E27FC236}">
                  <a16:creationId xmlns:a16="http://schemas.microsoft.com/office/drawing/2014/main" id="{C00BE6F1-F2E5-4011-A618-65E9BB13C9A2}"/>
                </a:ext>
              </a:extLst>
            </p:cNvPr>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71;p37">
              <a:extLst>
                <a:ext uri="{FF2B5EF4-FFF2-40B4-BE49-F238E27FC236}">
                  <a16:creationId xmlns:a16="http://schemas.microsoft.com/office/drawing/2014/main" id="{DF58DB23-76F4-4C1E-8033-AC95FC4BC370}"/>
                </a:ext>
              </a:extLst>
            </p:cNvPr>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72;p37">
              <a:extLst>
                <a:ext uri="{FF2B5EF4-FFF2-40B4-BE49-F238E27FC236}">
                  <a16:creationId xmlns:a16="http://schemas.microsoft.com/office/drawing/2014/main" id="{71D1828D-42A2-4E06-9110-732C3565485B}"/>
                </a:ext>
              </a:extLst>
            </p:cNvPr>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73;p37">
              <a:extLst>
                <a:ext uri="{FF2B5EF4-FFF2-40B4-BE49-F238E27FC236}">
                  <a16:creationId xmlns:a16="http://schemas.microsoft.com/office/drawing/2014/main" id="{94AD1B56-061B-4AED-B32D-B22BC6A1700C}"/>
                </a:ext>
              </a:extLst>
            </p:cNvPr>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74;p37">
              <a:extLst>
                <a:ext uri="{FF2B5EF4-FFF2-40B4-BE49-F238E27FC236}">
                  <a16:creationId xmlns:a16="http://schemas.microsoft.com/office/drawing/2014/main" id="{6347F897-228C-41E4-AB97-2609A3685CE2}"/>
                </a:ext>
              </a:extLst>
            </p:cNvPr>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75;p37">
              <a:extLst>
                <a:ext uri="{FF2B5EF4-FFF2-40B4-BE49-F238E27FC236}">
                  <a16:creationId xmlns:a16="http://schemas.microsoft.com/office/drawing/2014/main" id="{B7A6244A-9312-4534-9F16-95C514AB0118}"/>
                </a:ext>
              </a:extLst>
            </p:cNvPr>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76;p37">
              <a:extLst>
                <a:ext uri="{FF2B5EF4-FFF2-40B4-BE49-F238E27FC236}">
                  <a16:creationId xmlns:a16="http://schemas.microsoft.com/office/drawing/2014/main" id="{136169FF-96AA-4701-8927-EFB34B5EB1A3}"/>
                </a:ext>
              </a:extLst>
            </p:cNvPr>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77;p37">
              <a:extLst>
                <a:ext uri="{FF2B5EF4-FFF2-40B4-BE49-F238E27FC236}">
                  <a16:creationId xmlns:a16="http://schemas.microsoft.com/office/drawing/2014/main" id="{FBFB26BF-BF0D-4983-B6C5-06005726F8FD}"/>
                </a:ext>
              </a:extLst>
            </p:cNvPr>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78;p37">
              <a:extLst>
                <a:ext uri="{FF2B5EF4-FFF2-40B4-BE49-F238E27FC236}">
                  <a16:creationId xmlns:a16="http://schemas.microsoft.com/office/drawing/2014/main" id="{86D96B60-09CA-4303-B005-A9E5F6F2E570}"/>
                </a:ext>
              </a:extLst>
            </p:cNvPr>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79;p37">
              <a:extLst>
                <a:ext uri="{FF2B5EF4-FFF2-40B4-BE49-F238E27FC236}">
                  <a16:creationId xmlns:a16="http://schemas.microsoft.com/office/drawing/2014/main" id="{103AF742-4F2D-4848-9453-06DD54506019}"/>
                </a:ext>
              </a:extLst>
            </p:cNvPr>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80;p37">
              <a:extLst>
                <a:ext uri="{FF2B5EF4-FFF2-40B4-BE49-F238E27FC236}">
                  <a16:creationId xmlns:a16="http://schemas.microsoft.com/office/drawing/2014/main" id="{F822282A-6F1F-457A-AA92-2AD130025DF8}"/>
                </a:ext>
              </a:extLst>
            </p:cNvPr>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81;p37">
              <a:extLst>
                <a:ext uri="{FF2B5EF4-FFF2-40B4-BE49-F238E27FC236}">
                  <a16:creationId xmlns:a16="http://schemas.microsoft.com/office/drawing/2014/main" id="{EF809E90-8988-4B0A-94A3-BAFCEEBEDE20}"/>
                </a:ext>
              </a:extLst>
            </p:cNvPr>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82;p37">
              <a:extLst>
                <a:ext uri="{FF2B5EF4-FFF2-40B4-BE49-F238E27FC236}">
                  <a16:creationId xmlns:a16="http://schemas.microsoft.com/office/drawing/2014/main" id="{D488849E-4E51-4172-AD2B-8C395B48018D}"/>
                </a:ext>
              </a:extLst>
            </p:cNvPr>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83;p37">
              <a:extLst>
                <a:ext uri="{FF2B5EF4-FFF2-40B4-BE49-F238E27FC236}">
                  <a16:creationId xmlns:a16="http://schemas.microsoft.com/office/drawing/2014/main" id="{B347379D-70F9-45B9-BF1F-5BBC7CAFBCC6}"/>
                </a:ext>
              </a:extLst>
            </p:cNvPr>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84;p37">
              <a:extLst>
                <a:ext uri="{FF2B5EF4-FFF2-40B4-BE49-F238E27FC236}">
                  <a16:creationId xmlns:a16="http://schemas.microsoft.com/office/drawing/2014/main" id="{BAD467AE-76E5-4F88-BA3E-775F5C44192F}"/>
                </a:ext>
              </a:extLst>
            </p:cNvPr>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5;p37">
              <a:extLst>
                <a:ext uri="{FF2B5EF4-FFF2-40B4-BE49-F238E27FC236}">
                  <a16:creationId xmlns:a16="http://schemas.microsoft.com/office/drawing/2014/main" id="{3713BF74-1B8F-4EA4-9033-6DB3BB3FC27D}"/>
                </a:ext>
              </a:extLst>
            </p:cNvPr>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6;p37">
              <a:extLst>
                <a:ext uri="{FF2B5EF4-FFF2-40B4-BE49-F238E27FC236}">
                  <a16:creationId xmlns:a16="http://schemas.microsoft.com/office/drawing/2014/main" id="{BD136F40-882D-4F4C-BC14-A94623928F49}"/>
                </a:ext>
              </a:extLst>
            </p:cNvPr>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87;p37">
              <a:extLst>
                <a:ext uri="{FF2B5EF4-FFF2-40B4-BE49-F238E27FC236}">
                  <a16:creationId xmlns:a16="http://schemas.microsoft.com/office/drawing/2014/main" id="{CD2815A2-2336-4A8C-BB3E-56229FD6FF32}"/>
                </a:ext>
              </a:extLst>
            </p:cNvPr>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88;p37">
              <a:extLst>
                <a:ext uri="{FF2B5EF4-FFF2-40B4-BE49-F238E27FC236}">
                  <a16:creationId xmlns:a16="http://schemas.microsoft.com/office/drawing/2014/main" id="{8B87B832-8CBE-4DB6-A542-2BE63690FF9F}"/>
                </a:ext>
              </a:extLst>
            </p:cNvPr>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89;p37">
              <a:extLst>
                <a:ext uri="{FF2B5EF4-FFF2-40B4-BE49-F238E27FC236}">
                  <a16:creationId xmlns:a16="http://schemas.microsoft.com/office/drawing/2014/main" id="{C36FEC1E-FC8B-4465-B63E-451F521ABC29}"/>
                </a:ext>
              </a:extLst>
            </p:cNvPr>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90;p37">
              <a:extLst>
                <a:ext uri="{FF2B5EF4-FFF2-40B4-BE49-F238E27FC236}">
                  <a16:creationId xmlns:a16="http://schemas.microsoft.com/office/drawing/2014/main" id="{1182D157-79DD-4D0E-A7FF-7E4A75DAB69D}"/>
                </a:ext>
              </a:extLst>
            </p:cNvPr>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91;p37">
              <a:extLst>
                <a:ext uri="{FF2B5EF4-FFF2-40B4-BE49-F238E27FC236}">
                  <a16:creationId xmlns:a16="http://schemas.microsoft.com/office/drawing/2014/main" id="{7E0BC17E-6E43-4CD7-949E-963D8D947E90}"/>
                </a:ext>
              </a:extLst>
            </p:cNvPr>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grpSp>
        <p:nvGrpSpPr>
          <p:cNvPr id="43" name="Google Shape;413;p35">
            <a:extLst>
              <a:ext uri="{FF2B5EF4-FFF2-40B4-BE49-F238E27FC236}">
                <a16:creationId xmlns:a16="http://schemas.microsoft.com/office/drawing/2014/main" id="{0ACDFFB5-8BD5-4905-BBFB-342B2E958A28}"/>
              </a:ext>
            </a:extLst>
          </p:cNvPr>
          <p:cNvGrpSpPr/>
          <p:nvPr/>
        </p:nvGrpSpPr>
        <p:grpSpPr>
          <a:xfrm>
            <a:off x="6366297" y="2804975"/>
            <a:ext cx="2536147" cy="887325"/>
            <a:chOff x="880714" y="3731738"/>
            <a:chExt cx="2536147" cy="887325"/>
          </a:xfrm>
        </p:grpSpPr>
        <p:sp>
          <p:nvSpPr>
            <p:cNvPr id="44" name="Google Shape;414;p35">
              <a:extLst>
                <a:ext uri="{FF2B5EF4-FFF2-40B4-BE49-F238E27FC236}">
                  <a16:creationId xmlns:a16="http://schemas.microsoft.com/office/drawing/2014/main" id="{2201F9E4-FB65-4161-9A74-8980F80E20B5}"/>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5;p35">
              <a:extLst>
                <a:ext uri="{FF2B5EF4-FFF2-40B4-BE49-F238E27FC236}">
                  <a16:creationId xmlns:a16="http://schemas.microsoft.com/office/drawing/2014/main" id="{83229838-C296-4330-9DE6-22BC3B9F7B0F}"/>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6;p35">
              <a:extLst>
                <a:ext uri="{FF2B5EF4-FFF2-40B4-BE49-F238E27FC236}">
                  <a16:creationId xmlns:a16="http://schemas.microsoft.com/office/drawing/2014/main" id="{D802F734-ECA5-45CF-94F6-6F51C7F445A4}"/>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7;p35">
              <a:extLst>
                <a:ext uri="{FF2B5EF4-FFF2-40B4-BE49-F238E27FC236}">
                  <a16:creationId xmlns:a16="http://schemas.microsoft.com/office/drawing/2014/main" id="{B2E7491D-41B5-4C38-A6F6-ECDA92F40F6D}"/>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8;p35">
              <a:extLst>
                <a:ext uri="{FF2B5EF4-FFF2-40B4-BE49-F238E27FC236}">
                  <a16:creationId xmlns:a16="http://schemas.microsoft.com/office/drawing/2014/main" id="{260EA4B9-AD2A-4F2A-A423-4DC7BA27CF52}"/>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9;p35">
              <a:extLst>
                <a:ext uri="{FF2B5EF4-FFF2-40B4-BE49-F238E27FC236}">
                  <a16:creationId xmlns:a16="http://schemas.microsoft.com/office/drawing/2014/main" id="{E865644F-584F-47BE-A19A-59CB44FD178A}"/>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0;p35">
              <a:extLst>
                <a:ext uri="{FF2B5EF4-FFF2-40B4-BE49-F238E27FC236}">
                  <a16:creationId xmlns:a16="http://schemas.microsoft.com/office/drawing/2014/main" id="{8CBC5833-D676-494D-A342-AB5A6D0223BD}"/>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1;p35">
              <a:extLst>
                <a:ext uri="{FF2B5EF4-FFF2-40B4-BE49-F238E27FC236}">
                  <a16:creationId xmlns:a16="http://schemas.microsoft.com/office/drawing/2014/main" id="{58C04672-45F5-412E-9717-FEA4DCBABBD7}"/>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2;p35">
              <a:extLst>
                <a:ext uri="{FF2B5EF4-FFF2-40B4-BE49-F238E27FC236}">
                  <a16:creationId xmlns:a16="http://schemas.microsoft.com/office/drawing/2014/main" id="{4A808A02-9EA5-4417-8917-B0BF3548A18F}"/>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p35">
              <a:extLst>
                <a:ext uri="{FF2B5EF4-FFF2-40B4-BE49-F238E27FC236}">
                  <a16:creationId xmlns:a16="http://schemas.microsoft.com/office/drawing/2014/main" id="{1F893FF7-4E40-496C-A385-D5960DD440BF}"/>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p35">
              <a:extLst>
                <a:ext uri="{FF2B5EF4-FFF2-40B4-BE49-F238E27FC236}">
                  <a16:creationId xmlns:a16="http://schemas.microsoft.com/office/drawing/2014/main" id="{28AD1901-EF1C-48D2-B008-F334339971B2}"/>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5;p35">
              <a:extLst>
                <a:ext uri="{FF2B5EF4-FFF2-40B4-BE49-F238E27FC236}">
                  <a16:creationId xmlns:a16="http://schemas.microsoft.com/office/drawing/2014/main" id="{D7F5BBD2-A825-4C8D-AEC1-DECDC4CD69B7}"/>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6;p35">
              <a:extLst>
                <a:ext uri="{FF2B5EF4-FFF2-40B4-BE49-F238E27FC236}">
                  <a16:creationId xmlns:a16="http://schemas.microsoft.com/office/drawing/2014/main" id="{C37EFB19-48D0-4BED-8429-8E2F3ADFB5F1}"/>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does it </a:t>
            </a:r>
            <a:r>
              <a:rPr lang="en" dirty="0">
                <a:solidFill>
                  <a:schemeClr val="accent4"/>
                </a:solidFill>
              </a:rPr>
              <a:t>Works?</a:t>
            </a:r>
            <a:endParaRPr dirty="0">
              <a:solidFill>
                <a:schemeClr val="accent4"/>
              </a:solidFill>
            </a:endParaRPr>
          </a:p>
        </p:txBody>
      </p:sp>
      <p:sp>
        <p:nvSpPr>
          <p:cNvPr id="455" name="Google Shape;455;p37"/>
          <p:cNvSpPr txBox="1">
            <a:spLocks noGrp="1"/>
          </p:cNvSpPr>
          <p:nvPr>
            <p:ph type="subTitle" idx="1"/>
          </p:nvPr>
        </p:nvSpPr>
        <p:spPr>
          <a:xfrm>
            <a:off x="3213765" y="1422319"/>
            <a:ext cx="4965600" cy="33113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It has a menu-driven interface that includes:</a:t>
            </a:r>
            <a:endParaRPr dirty="0"/>
          </a:p>
          <a:p>
            <a:pPr marL="457200" lvl="0" indent="-317500" algn="l" rtl="0">
              <a:spcBef>
                <a:spcPts val="1000"/>
              </a:spcBef>
              <a:spcAft>
                <a:spcPts val="0"/>
              </a:spcAft>
              <a:buSzPts val="1400"/>
              <a:buChar char="●"/>
            </a:pPr>
            <a:r>
              <a:rPr lang="en-US" dirty="0">
                <a:solidFill>
                  <a:schemeClr val="accent2"/>
                </a:solidFill>
              </a:rPr>
              <a:t>1. Administration</a:t>
            </a:r>
          </a:p>
          <a:p>
            <a:pPr marL="457200" lvl="0" indent="-317500" algn="l" rtl="0">
              <a:spcBef>
                <a:spcPts val="1000"/>
              </a:spcBef>
              <a:spcAft>
                <a:spcPts val="0"/>
              </a:spcAft>
              <a:buSzPts val="1400"/>
              <a:buChar char="●"/>
            </a:pPr>
            <a:r>
              <a:rPr lang="en-US" dirty="0">
                <a:solidFill>
                  <a:schemeClr val="accent2"/>
                </a:solidFill>
              </a:rPr>
              <a:t>2. Browse Products</a:t>
            </a:r>
          </a:p>
          <a:p>
            <a:pPr marL="457200" lvl="0" indent="-317500" algn="l" rtl="0">
              <a:spcBef>
                <a:spcPts val="1000"/>
              </a:spcBef>
              <a:spcAft>
                <a:spcPts val="0"/>
              </a:spcAft>
              <a:buSzPts val="1400"/>
              <a:buChar char="●"/>
            </a:pPr>
            <a:r>
              <a:rPr lang="en-US" dirty="0">
                <a:solidFill>
                  <a:schemeClr val="accent2"/>
                </a:solidFill>
              </a:rPr>
              <a:t>3. Add to Cart</a:t>
            </a:r>
          </a:p>
          <a:p>
            <a:pPr marL="457200" lvl="0" indent="-317500" algn="l" rtl="0">
              <a:spcBef>
                <a:spcPts val="1000"/>
              </a:spcBef>
              <a:spcAft>
                <a:spcPts val="0"/>
              </a:spcAft>
              <a:buSzPts val="1400"/>
              <a:buChar char="●"/>
            </a:pPr>
            <a:r>
              <a:rPr lang="en-US" dirty="0">
                <a:solidFill>
                  <a:schemeClr val="accent2"/>
                </a:solidFill>
              </a:rPr>
              <a:t>4. Remove from Cart</a:t>
            </a:r>
          </a:p>
          <a:p>
            <a:pPr marL="457200" lvl="0" indent="-317500" algn="l" rtl="0">
              <a:spcBef>
                <a:spcPts val="1000"/>
              </a:spcBef>
              <a:spcAft>
                <a:spcPts val="0"/>
              </a:spcAft>
              <a:buSzPts val="1400"/>
              <a:buChar char="●"/>
            </a:pPr>
            <a:r>
              <a:rPr lang="en-US" dirty="0">
                <a:solidFill>
                  <a:schemeClr val="accent2"/>
                </a:solidFill>
              </a:rPr>
              <a:t>5. View Cart</a:t>
            </a:r>
          </a:p>
          <a:p>
            <a:pPr marL="457200" lvl="0" indent="-317500" algn="l" rtl="0">
              <a:spcBef>
                <a:spcPts val="1000"/>
              </a:spcBef>
              <a:spcAft>
                <a:spcPts val="0"/>
              </a:spcAft>
              <a:buSzPts val="1400"/>
              <a:buChar char="●"/>
            </a:pPr>
            <a:r>
              <a:rPr lang="en-US" dirty="0">
                <a:solidFill>
                  <a:schemeClr val="accent2"/>
                </a:solidFill>
              </a:rPr>
              <a:t>6. Checkout</a:t>
            </a:r>
          </a:p>
          <a:p>
            <a:pPr marL="457200" lvl="0" indent="-317500" algn="l" rtl="0">
              <a:spcBef>
                <a:spcPts val="1000"/>
              </a:spcBef>
              <a:spcAft>
                <a:spcPts val="0"/>
              </a:spcAft>
              <a:buSzPts val="1400"/>
              <a:buChar char="●"/>
            </a:pPr>
            <a:r>
              <a:rPr lang="en-US" dirty="0">
                <a:solidFill>
                  <a:schemeClr val="accent2"/>
                </a:solidFill>
              </a:rPr>
              <a:t>7. Exit</a:t>
            </a:r>
            <a:endParaRPr dirty="0"/>
          </a:p>
        </p:txBody>
      </p:sp>
      <p:grpSp>
        <p:nvGrpSpPr>
          <p:cNvPr id="456" name="Google Shape;456;p37"/>
          <p:cNvGrpSpPr/>
          <p:nvPr/>
        </p:nvGrpSpPr>
        <p:grpSpPr>
          <a:xfrm flipH="1">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5641205" y="2057337"/>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pic>
        <p:nvPicPr>
          <p:cNvPr id="3" name="Picture 2">
            <a:extLst>
              <a:ext uri="{FF2B5EF4-FFF2-40B4-BE49-F238E27FC236}">
                <a16:creationId xmlns:a16="http://schemas.microsoft.com/office/drawing/2014/main" id="{97D08874-8628-449A-A366-8F2C38E631E8}"/>
              </a:ext>
            </a:extLst>
          </p:cNvPr>
          <p:cNvPicPr>
            <a:picLocks noChangeAspect="1"/>
          </p:cNvPicPr>
          <p:nvPr/>
        </p:nvPicPr>
        <p:blipFill>
          <a:blip r:embed="rId3"/>
          <a:stretch>
            <a:fillRect/>
          </a:stretch>
        </p:blipFill>
        <p:spPr>
          <a:xfrm>
            <a:off x="5970038" y="2521579"/>
            <a:ext cx="2991242" cy="166180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30" name="Google Shape;492;p37">
            <a:extLst>
              <a:ext uri="{FF2B5EF4-FFF2-40B4-BE49-F238E27FC236}">
                <a16:creationId xmlns:a16="http://schemas.microsoft.com/office/drawing/2014/main" id="{EED22EB3-FBEE-4FA2-B853-07E55FE6D535}"/>
              </a:ext>
            </a:extLst>
          </p:cNvPr>
          <p:cNvSpPr txBox="1"/>
          <p:nvPr/>
        </p:nvSpPr>
        <p:spPr>
          <a:xfrm>
            <a:off x="3174260" y="120746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406" name="Google Shape;406;p35"/>
          <p:cNvSpPr txBox="1">
            <a:spLocks noGrp="1"/>
          </p:cNvSpPr>
          <p:nvPr>
            <p:ph type="title"/>
          </p:nvPr>
        </p:nvSpPr>
        <p:spPr>
          <a:xfrm>
            <a:off x="179378" y="148150"/>
            <a:ext cx="6635700"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4"/>
                </a:solidFill>
              </a:rPr>
              <a:t>Administration </a:t>
            </a:r>
            <a:endParaRPr dirty="0">
              <a:solidFill>
                <a:schemeClr val="accent4"/>
              </a:solidFill>
            </a:endParaRPr>
          </a:p>
        </p:txBody>
      </p:sp>
      <p:sp>
        <p:nvSpPr>
          <p:cNvPr id="409" name="Google Shape;409;p35"/>
          <p:cNvSpPr txBox="1"/>
          <p:nvPr/>
        </p:nvSpPr>
        <p:spPr>
          <a:xfrm>
            <a:off x="0" y="111304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410" name="Google Shape;410;p35"/>
          <p:cNvSpPr txBox="1"/>
          <p:nvPr/>
        </p:nvSpPr>
        <p:spPr>
          <a:xfrm>
            <a:off x="8710625" y="4199537"/>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11" name="Google Shape;411;p35"/>
          <p:cNvSpPr txBox="1"/>
          <p:nvPr/>
        </p:nvSpPr>
        <p:spPr>
          <a:xfrm>
            <a:off x="4583470" y="48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412" name="Google Shape;412;p35"/>
          <p:cNvSpPr txBox="1"/>
          <p:nvPr/>
        </p:nvSpPr>
        <p:spPr>
          <a:xfrm>
            <a:off x="4400433" y="4762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353;p34">
            <a:extLst>
              <a:ext uri="{FF2B5EF4-FFF2-40B4-BE49-F238E27FC236}">
                <a16:creationId xmlns:a16="http://schemas.microsoft.com/office/drawing/2014/main" id="{750C221D-6D5B-4DFF-B1AB-F561707CE6E7}"/>
              </a:ext>
            </a:extLst>
          </p:cNvPr>
          <p:cNvSpPr txBox="1">
            <a:spLocks/>
          </p:cNvSpPr>
          <p:nvPr/>
        </p:nvSpPr>
        <p:spPr>
          <a:xfrm>
            <a:off x="3695700" y="1389879"/>
            <a:ext cx="5089020" cy="33232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6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r>
              <a:rPr lang="en-US" dirty="0"/>
              <a:t>To enter into admin panel user have to </a:t>
            </a:r>
            <a:r>
              <a:rPr lang="en-US" dirty="0">
                <a:solidFill>
                  <a:srgbClr val="FF0000"/>
                </a:solidFill>
              </a:rPr>
              <a:t>login </a:t>
            </a:r>
            <a:r>
              <a:rPr lang="en-US" dirty="0"/>
              <a:t>with username and password.</a:t>
            </a:r>
          </a:p>
          <a:p>
            <a:pPr marL="0" indent="0"/>
            <a:r>
              <a:rPr lang="en-US" dirty="0"/>
              <a:t>After successful logins there are:</a:t>
            </a:r>
          </a:p>
          <a:p>
            <a:pPr marL="0" indent="0"/>
            <a:endParaRPr lang="en-US" dirty="0"/>
          </a:p>
          <a:p>
            <a:pPr marL="0" indent="0"/>
            <a:r>
              <a:rPr lang="en-US" dirty="0">
                <a:solidFill>
                  <a:schemeClr val="accent2">
                    <a:lumMod val="60000"/>
                    <a:lumOff val="40000"/>
                  </a:schemeClr>
                </a:solidFill>
              </a:rPr>
              <a:t>1. Add Product (Admin)</a:t>
            </a:r>
          </a:p>
          <a:p>
            <a:pPr marL="0" indent="0"/>
            <a:r>
              <a:rPr lang="en-US" dirty="0">
                <a:solidFill>
                  <a:schemeClr val="accent2">
                    <a:lumMod val="60000"/>
                    <a:lumOff val="40000"/>
                  </a:schemeClr>
                </a:solidFill>
              </a:rPr>
              <a:t>2. Edit Product (Admin)</a:t>
            </a:r>
          </a:p>
          <a:p>
            <a:pPr marL="0" indent="0"/>
            <a:r>
              <a:rPr lang="en-US" dirty="0">
                <a:solidFill>
                  <a:schemeClr val="accent2">
                    <a:lumMod val="60000"/>
                    <a:lumOff val="40000"/>
                  </a:schemeClr>
                </a:solidFill>
              </a:rPr>
              <a:t>3. Delete Product (Admin)</a:t>
            </a:r>
          </a:p>
          <a:p>
            <a:pPr marL="0" indent="0"/>
            <a:r>
              <a:rPr lang="en-US" dirty="0">
                <a:solidFill>
                  <a:schemeClr val="accent2">
                    <a:lumMod val="60000"/>
                    <a:lumOff val="40000"/>
                  </a:schemeClr>
                </a:solidFill>
              </a:rPr>
              <a:t>4. Go to Main Menu</a:t>
            </a:r>
          </a:p>
          <a:p>
            <a:pPr marL="0" indent="0"/>
            <a:endParaRPr lang="en-US" dirty="0"/>
          </a:p>
          <a:p>
            <a:pPr marL="0" indent="0"/>
            <a:r>
              <a:rPr lang="en-US" dirty="0"/>
              <a:t>The user keeps logged in until he/she select the 4</a:t>
            </a:r>
            <a:r>
              <a:rPr lang="en-US" baseline="30000" dirty="0"/>
              <a:t>th</a:t>
            </a:r>
            <a:r>
              <a:rPr lang="en-US" dirty="0"/>
              <a:t> option, Go to Main Menu.</a:t>
            </a:r>
          </a:p>
        </p:txBody>
      </p:sp>
      <p:sp>
        <p:nvSpPr>
          <p:cNvPr id="33" name="Google Shape;356;p34">
            <a:extLst>
              <a:ext uri="{FF2B5EF4-FFF2-40B4-BE49-F238E27FC236}">
                <a16:creationId xmlns:a16="http://schemas.microsoft.com/office/drawing/2014/main" id="{0E465318-364C-49A4-ABDF-6AB943BD68E0}"/>
              </a:ext>
            </a:extLst>
          </p:cNvPr>
          <p:cNvSpPr/>
          <p:nvPr/>
        </p:nvSpPr>
        <p:spPr>
          <a:xfrm rot="16200000">
            <a:off x="7631881" y="3135697"/>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7;p34">
            <a:extLst>
              <a:ext uri="{FF2B5EF4-FFF2-40B4-BE49-F238E27FC236}">
                <a16:creationId xmlns:a16="http://schemas.microsoft.com/office/drawing/2014/main" id="{B4F35495-A2B1-4EDD-A732-36D5942164F2}"/>
              </a:ext>
            </a:extLst>
          </p:cNvPr>
          <p:cNvSpPr/>
          <p:nvPr/>
        </p:nvSpPr>
        <p:spPr>
          <a:xfrm rot="16200000">
            <a:off x="8118206" y="3127122"/>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0;p34">
            <a:extLst>
              <a:ext uri="{FF2B5EF4-FFF2-40B4-BE49-F238E27FC236}">
                <a16:creationId xmlns:a16="http://schemas.microsoft.com/office/drawing/2014/main" id="{76AA040A-88F2-4349-BC3C-ADB7E63C6F19}"/>
              </a:ext>
            </a:extLst>
          </p:cNvPr>
          <p:cNvSpPr/>
          <p:nvPr/>
        </p:nvSpPr>
        <p:spPr>
          <a:xfrm rot="16200000">
            <a:off x="8546725" y="3139022"/>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3;p34">
            <a:extLst>
              <a:ext uri="{FF2B5EF4-FFF2-40B4-BE49-F238E27FC236}">
                <a16:creationId xmlns:a16="http://schemas.microsoft.com/office/drawing/2014/main" id="{F631E04E-E342-44AB-A033-A76A723F6A79}"/>
              </a:ext>
            </a:extLst>
          </p:cNvPr>
          <p:cNvSpPr/>
          <p:nvPr/>
        </p:nvSpPr>
        <p:spPr>
          <a:xfrm rot="5400000">
            <a:off x="350039" y="1503642"/>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4;p34">
            <a:extLst>
              <a:ext uri="{FF2B5EF4-FFF2-40B4-BE49-F238E27FC236}">
                <a16:creationId xmlns:a16="http://schemas.microsoft.com/office/drawing/2014/main" id="{A072450F-ADCF-4D63-B78A-E0E3A0DA5E7C}"/>
              </a:ext>
            </a:extLst>
          </p:cNvPr>
          <p:cNvSpPr/>
          <p:nvPr/>
        </p:nvSpPr>
        <p:spPr>
          <a:xfrm rot="5400000">
            <a:off x="843438" y="1503642"/>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5;p34">
            <a:extLst>
              <a:ext uri="{FF2B5EF4-FFF2-40B4-BE49-F238E27FC236}">
                <a16:creationId xmlns:a16="http://schemas.microsoft.com/office/drawing/2014/main" id="{EE19BF8D-6465-4B60-A5B0-DEE2FE13E3C8}"/>
              </a:ext>
            </a:extLst>
          </p:cNvPr>
          <p:cNvSpPr/>
          <p:nvPr/>
        </p:nvSpPr>
        <p:spPr>
          <a:xfrm rot="5400000">
            <a:off x="1502259" y="1503642"/>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6;p34">
            <a:extLst>
              <a:ext uri="{FF2B5EF4-FFF2-40B4-BE49-F238E27FC236}">
                <a16:creationId xmlns:a16="http://schemas.microsoft.com/office/drawing/2014/main" id="{34ECF9D9-BC68-4D4F-917E-7550470DE614}"/>
              </a:ext>
            </a:extLst>
          </p:cNvPr>
          <p:cNvSpPr/>
          <p:nvPr/>
        </p:nvSpPr>
        <p:spPr>
          <a:xfrm rot="5400000">
            <a:off x="2252557" y="1503642"/>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DDE34AE8-9B6F-4E02-AEC7-31E2AE554F5E}"/>
              </a:ext>
            </a:extLst>
          </p:cNvPr>
          <p:cNvPicPr>
            <a:picLocks noChangeAspect="1"/>
          </p:cNvPicPr>
          <p:nvPr/>
        </p:nvPicPr>
        <p:blipFill>
          <a:blip r:embed="rId3"/>
          <a:stretch>
            <a:fillRect/>
          </a:stretch>
        </p:blipFill>
        <p:spPr>
          <a:xfrm>
            <a:off x="350039" y="1682886"/>
            <a:ext cx="3171763" cy="184025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3789148" y="1023023"/>
            <a:ext cx="5354852" cy="8429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solidFill>
                  <a:schemeClr val="accent2"/>
                </a:solidFill>
              </a:rPr>
              <a:t>Product.txt</a:t>
            </a:r>
            <a:endParaRPr sz="4800" dirty="0"/>
          </a:p>
        </p:txBody>
      </p:sp>
      <p:sp>
        <p:nvSpPr>
          <p:cNvPr id="353" name="Google Shape;353;p34"/>
          <p:cNvSpPr txBox="1">
            <a:spLocks noGrp="1"/>
          </p:cNvSpPr>
          <p:nvPr>
            <p:ph type="subTitle" idx="1"/>
          </p:nvPr>
        </p:nvSpPr>
        <p:spPr>
          <a:xfrm>
            <a:off x="3926519" y="1806861"/>
            <a:ext cx="4713878" cy="12847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t>
            </a:r>
            <a:r>
              <a:rPr lang="en-US" sz="1600" dirty="0">
                <a:solidFill>
                  <a:schemeClr val="accent2"/>
                </a:solidFill>
              </a:rPr>
              <a:t>Product.txt </a:t>
            </a:r>
            <a:r>
              <a:rPr lang="en-US" sz="1600" dirty="0">
                <a:solidFill>
                  <a:schemeClr val="tx1"/>
                </a:solidFill>
              </a:rPr>
              <a:t>the action of product addition, edit and deletion happens.</a:t>
            </a:r>
            <a:endParaRPr dirty="0"/>
          </a:p>
        </p:txBody>
      </p:sp>
      <p:sp>
        <p:nvSpPr>
          <p:cNvPr id="354" name="Google Shape;354;p34"/>
          <p:cNvSpPr txBox="1"/>
          <p:nvPr/>
        </p:nvSpPr>
        <p:spPr>
          <a:xfrm>
            <a:off x="3078388" y="61213"/>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txBox="1"/>
          <p:nvPr/>
        </p:nvSpPr>
        <p:spPr>
          <a:xfrm>
            <a:off x="8403607" y="1653312"/>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pic>
        <p:nvPicPr>
          <p:cNvPr id="3" name="Picture 2">
            <a:extLst>
              <a:ext uri="{FF2B5EF4-FFF2-40B4-BE49-F238E27FC236}">
                <a16:creationId xmlns:a16="http://schemas.microsoft.com/office/drawing/2014/main" id="{E750F5C7-130E-4935-BFD9-2563024C544E}"/>
              </a:ext>
            </a:extLst>
          </p:cNvPr>
          <p:cNvPicPr>
            <a:picLocks noChangeAspect="1"/>
          </p:cNvPicPr>
          <p:nvPr/>
        </p:nvPicPr>
        <p:blipFill>
          <a:blip r:embed="rId3"/>
          <a:stretch>
            <a:fillRect/>
          </a:stretch>
        </p:blipFill>
        <p:spPr>
          <a:xfrm>
            <a:off x="342104" y="892825"/>
            <a:ext cx="2518440" cy="3517976"/>
          </a:xfrm>
          <a:prstGeom prst="rect">
            <a:avLst/>
          </a:prstGeom>
        </p:spPr>
      </p:pic>
      <p:sp>
        <p:nvSpPr>
          <p:cNvPr id="54" name="Google Shape;383;p34">
            <a:extLst>
              <a:ext uri="{FF2B5EF4-FFF2-40B4-BE49-F238E27FC236}">
                <a16:creationId xmlns:a16="http://schemas.microsoft.com/office/drawing/2014/main" id="{589337FD-EC5A-45DE-9E6A-9B63F449F90C}"/>
              </a:ext>
            </a:extLst>
          </p:cNvPr>
          <p:cNvSpPr/>
          <p:nvPr/>
        </p:nvSpPr>
        <p:spPr>
          <a:xfrm>
            <a:off x="731557" y="465699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4;p34">
            <a:extLst>
              <a:ext uri="{FF2B5EF4-FFF2-40B4-BE49-F238E27FC236}">
                <a16:creationId xmlns:a16="http://schemas.microsoft.com/office/drawing/2014/main" id="{0AB67E60-14DD-412D-928F-D6EDEBE54DBB}"/>
              </a:ext>
            </a:extLst>
          </p:cNvPr>
          <p:cNvSpPr/>
          <p:nvPr/>
        </p:nvSpPr>
        <p:spPr>
          <a:xfrm>
            <a:off x="1224956" y="465699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5;p34">
            <a:extLst>
              <a:ext uri="{FF2B5EF4-FFF2-40B4-BE49-F238E27FC236}">
                <a16:creationId xmlns:a16="http://schemas.microsoft.com/office/drawing/2014/main" id="{5B6E7F00-AA1F-40B4-8ECB-8EE847D17E78}"/>
              </a:ext>
            </a:extLst>
          </p:cNvPr>
          <p:cNvSpPr/>
          <p:nvPr/>
        </p:nvSpPr>
        <p:spPr>
          <a:xfrm>
            <a:off x="1883777" y="465699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6;p34">
            <a:extLst>
              <a:ext uri="{FF2B5EF4-FFF2-40B4-BE49-F238E27FC236}">
                <a16:creationId xmlns:a16="http://schemas.microsoft.com/office/drawing/2014/main" id="{878DE15C-5AD8-4BA5-A225-3932464E1BF6}"/>
              </a:ext>
            </a:extLst>
          </p:cNvPr>
          <p:cNvSpPr/>
          <p:nvPr/>
        </p:nvSpPr>
        <p:spPr>
          <a:xfrm>
            <a:off x="2634075" y="465699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Buyer’s</a:t>
            </a:r>
            <a:r>
              <a:rPr lang="en" dirty="0"/>
              <a:t> </a:t>
            </a:r>
            <a:r>
              <a:rPr lang="en" dirty="0">
                <a:solidFill>
                  <a:schemeClr val="lt2"/>
                </a:solidFill>
              </a:rPr>
              <a:t>Portion</a:t>
            </a:r>
            <a:endParaRPr dirty="0">
              <a:solidFill>
                <a:schemeClr val="lt2"/>
              </a:solidFill>
            </a:endParaRPr>
          </a:p>
        </p:txBody>
      </p:sp>
      <p:sp>
        <p:nvSpPr>
          <p:cNvPr id="432" name="Google Shape;432;p36"/>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the browse product option buyer can have a list of products, it’s price and avaivle quantity. Based on that they can add or remove and also see products on their cart. After having their desire cart they can checkout and have a recipt of total bills.</a:t>
            </a:r>
            <a:endParaRPr dirty="0"/>
          </a:p>
        </p:txBody>
      </p:sp>
      <p:sp>
        <p:nvSpPr>
          <p:cNvPr id="433" name="Google Shape;433;p36"/>
          <p:cNvSpPr txBox="1">
            <a:spLocks noGrp="1"/>
          </p:cNvSpPr>
          <p:nvPr>
            <p:ph type="subTitle" idx="2"/>
          </p:nvPr>
        </p:nvSpPr>
        <p:spPr>
          <a:xfrm>
            <a:off x="659240" y="1565045"/>
            <a:ext cx="36021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Buyer’s get,</a:t>
            </a:r>
          </a:p>
          <a:p>
            <a:pPr marL="342900" lvl="0" indent="-342900" algn="l" rtl="0">
              <a:spcBef>
                <a:spcPts val="0"/>
              </a:spcBef>
              <a:spcAft>
                <a:spcPts val="0"/>
              </a:spcAft>
              <a:buFont typeface="+mj-lt"/>
              <a:buAutoNum type="arabicPeriod"/>
            </a:pPr>
            <a:r>
              <a:rPr lang="en-US" dirty="0"/>
              <a:t>Browse Products</a:t>
            </a:r>
          </a:p>
          <a:p>
            <a:pPr marL="342900" lvl="0" indent="-342900" algn="l" rtl="0">
              <a:spcBef>
                <a:spcPts val="0"/>
              </a:spcBef>
              <a:spcAft>
                <a:spcPts val="0"/>
              </a:spcAft>
              <a:buFont typeface="+mj-lt"/>
              <a:buAutoNum type="arabicPeriod"/>
            </a:pPr>
            <a:r>
              <a:rPr lang="en-US" dirty="0"/>
              <a:t>Add to Cart</a:t>
            </a:r>
          </a:p>
          <a:p>
            <a:pPr marL="342900" lvl="0" indent="-342900" algn="l" rtl="0">
              <a:spcBef>
                <a:spcPts val="0"/>
              </a:spcBef>
              <a:spcAft>
                <a:spcPts val="0"/>
              </a:spcAft>
              <a:buFont typeface="+mj-lt"/>
              <a:buAutoNum type="arabicPeriod"/>
            </a:pPr>
            <a:r>
              <a:rPr lang="en-US" dirty="0"/>
              <a:t>Remove from Cart</a:t>
            </a:r>
          </a:p>
          <a:p>
            <a:pPr marL="342900" lvl="0" indent="-342900" algn="l" rtl="0">
              <a:spcBef>
                <a:spcPts val="0"/>
              </a:spcBef>
              <a:spcAft>
                <a:spcPts val="0"/>
              </a:spcAft>
              <a:buFont typeface="+mj-lt"/>
              <a:buAutoNum type="arabicPeriod"/>
            </a:pPr>
            <a:r>
              <a:rPr lang="en-US" dirty="0"/>
              <a:t>View Cart</a:t>
            </a:r>
          </a:p>
          <a:p>
            <a:pPr marL="342900" lvl="0" indent="-342900" algn="l" rtl="0">
              <a:spcBef>
                <a:spcPts val="0"/>
              </a:spcBef>
              <a:spcAft>
                <a:spcPts val="0"/>
              </a:spcAft>
              <a:buFont typeface="+mj-lt"/>
              <a:buAutoNum type="arabicPeriod"/>
            </a:pPr>
            <a:r>
              <a:rPr lang="en-US" dirty="0"/>
              <a:t>Checkout</a:t>
            </a:r>
          </a:p>
          <a:p>
            <a:pPr marL="342900" lvl="0" indent="-342900" algn="l" rtl="0">
              <a:spcBef>
                <a:spcPts val="0"/>
              </a:spcBef>
              <a:spcAft>
                <a:spcPts val="0"/>
              </a:spcAft>
              <a:buFont typeface="+mj-lt"/>
              <a:buAutoNum type="arabicPeriod"/>
            </a:pPr>
            <a:r>
              <a:rPr lang="en-US" dirty="0"/>
              <a:t>Exit from the program.</a:t>
            </a:r>
            <a:endParaRPr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Browse </a:t>
            </a:r>
            <a:r>
              <a:rPr lang="en" dirty="0">
                <a:solidFill>
                  <a:schemeClr val="accent4"/>
                </a:solidFill>
              </a:rPr>
              <a:t>Products</a:t>
            </a:r>
            <a:endParaRPr dirty="0">
              <a:solidFill>
                <a:schemeClr val="lt2"/>
              </a:solidFill>
            </a:endParaRPr>
          </a:p>
        </p:txBody>
      </p:sp>
      <p:grpSp>
        <p:nvGrpSpPr>
          <p:cNvPr id="550" name="Google Shape;550;p40"/>
          <p:cNvGrpSpPr/>
          <p:nvPr/>
        </p:nvGrpSpPr>
        <p:grpSpPr>
          <a:xfrm>
            <a:off x="-386785" y="3083597"/>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763433" y="1296425"/>
            <a:ext cx="3464808"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Browse products display a overall list of all avaiable products stored in </a:t>
            </a:r>
            <a:r>
              <a:rPr lang="en" dirty="0">
                <a:solidFill>
                  <a:schemeClr val="dk2"/>
                </a:solidFill>
              </a:rPr>
              <a:t>product.txt </a:t>
            </a:r>
            <a:r>
              <a:rPr lang="en" dirty="0">
                <a:solidFill>
                  <a:schemeClr val="tx1"/>
                </a:solidFill>
              </a:rPr>
              <a:t>with product id, name, unit price and avaiable quantity.</a:t>
            </a:r>
          </a:p>
          <a:p>
            <a:pPr marL="0" lvl="0" indent="0" algn="l" rtl="0">
              <a:spcBef>
                <a:spcPts val="0"/>
              </a:spcBef>
              <a:spcAft>
                <a:spcPts val="0"/>
              </a:spcAft>
              <a:buNone/>
            </a:pPr>
            <a:endParaRPr lang="en" dirty="0">
              <a:solidFill>
                <a:schemeClr val="tx1"/>
              </a:solidFill>
            </a:endParaRPr>
          </a:p>
          <a:p>
            <a:pPr marL="0" lvl="0" indent="0" algn="l" rtl="0">
              <a:spcBef>
                <a:spcPts val="0"/>
              </a:spcBef>
              <a:spcAft>
                <a:spcPts val="0"/>
              </a:spcAft>
              <a:buNone/>
            </a:pPr>
            <a:r>
              <a:rPr lang="en" dirty="0">
                <a:solidFill>
                  <a:schemeClr val="tx1"/>
                </a:solidFill>
              </a:rPr>
              <a:t>The quanti of product reduces when someone checked out them.</a:t>
            </a:r>
            <a:endParaRPr dirty="0"/>
          </a:p>
        </p:txBody>
      </p:sp>
      <p:sp>
        <p:nvSpPr>
          <p:cNvPr id="583" name="Google Shape;583;p40"/>
          <p:cNvSpPr txBox="1"/>
          <p:nvPr/>
        </p:nvSpPr>
        <p:spPr>
          <a:xfrm>
            <a:off x="8489063" y="3683398"/>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pic>
        <p:nvPicPr>
          <p:cNvPr id="3" name="Picture 2">
            <a:extLst>
              <a:ext uri="{FF2B5EF4-FFF2-40B4-BE49-F238E27FC236}">
                <a16:creationId xmlns:a16="http://schemas.microsoft.com/office/drawing/2014/main" id="{8E2E67FB-EA7C-4201-89F1-78CB5F3BA4D7}"/>
              </a:ext>
            </a:extLst>
          </p:cNvPr>
          <p:cNvPicPr>
            <a:picLocks noChangeAspect="1"/>
          </p:cNvPicPr>
          <p:nvPr/>
        </p:nvPicPr>
        <p:blipFill>
          <a:blip r:embed="rId3"/>
          <a:stretch>
            <a:fillRect/>
          </a:stretch>
        </p:blipFill>
        <p:spPr>
          <a:xfrm>
            <a:off x="4915761" y="1296425"/>
            <a:ext cx="3840024" cy="278282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Controls </a:t>
            </a:r>
            <a:r>
              <a:rPr lang="en" dirty="0">
                <a:solidFill>
                  <a:schemeClr val="accent4"/>
                </a:solidFill>
              </a:rPr>
              <a:t>on Cart</a:t>
            </a:r>
            <a:endParaRPr dirty="0">
              <a:solidFill>
                <a:schemeClr val="accent4"/>
              </a:solidFill>
            </a:endParaRPr>
          </a:p>
        </p:txBody>
      </p:sp>
      <p:sp>
        <p:nvSpPr>
          <p:cNvPr id="527" name="Google Shape;527;p39"/>
          <p:cNvSpPr txBox="1">
            <a:spLocks noGrp="1"/>
          </p:cNvSpPr>
          <p:nvPr>
            <p:ph type="subTitle" idx="4"/>
          </p:nvPr>
        </p:nvSpPr>
        <p:spPr>
          <a:xfrm>
            <a:off x="293280" y="1436375"/>
            <a:ext cx="2416800" cy="6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Add to cart</a:t>
            </a:r>
            <a:endParaRPr dirty="0"/>
          </a:p>
        </p:txBody>
      </p:sp>
      <p:sp>
        <p:nvSpPr>
          <p:cNvPr id="528" name="Google Shape;528;p39"/>
          <p:cNvSpPr txBox="1">
            <a:spLocks noGrp="1"/>
          </p:cNvSpPr>
          <p:nvPr>
            <p:ph type="subTitle" idx="5"/>
          </p:nvPr>
        </p:nvSpPr>
        <p:spPr>
          <a:xfrm>
            <a:off x="2994866" y="2096375"/>
            <a:ext cx="3162093" cy="6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Remove from Cart</a:t>
            </a:r>
            <a:endParaRPr dirty="0"/>
          </a:p>
        </p:txBody>
      </p:sp>
      <p:sp>
        <p:nvSpPr>
          <p:cNvPr id="529" name="Google Shape;529;p39"/>
          <p:cNvSpPr txBox="1">
            <a:spLocks noGrp="1"/>
          </p:cNvSpPr>
          <p:nvPr>
            <p:ph type="subTitle" idx="6"/>
          </p:nvPr>
        </p:nvSpPr>
        <p:spPr>
          <a:xfrm>
            <a:off x="6224043" y="2868146"/>
            <a:ext cx="2416800" cy="6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View Cart</a:t>
            </a:r>
            <a:endParaRPr dirty="0"/>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5" name="Picture 4">
            <a:extLst>
              <a:ext uri="{FF2B5EF4-FFF2-40B4-BE49-F238E27FC236}">
                <a16:creationId xmlns:a16="http://schemas.microsoft.com/office/drawing/2014/main" id="{5DFF02E6-9206-4479-968A-2C7D270F569B}"/>
              </a:ext>
            </a:extLst>
          </p:cNvPr>
          <p:cNvPicPr>
            <a:picLocks noChangeAspect="1"/>
          </p:cNvPicPr>
          <p:nvPr/>
        </p:nvPicPr>
        <p:blipFill>
          <a:blip r:embed="rId3"/>
          <a:stretch>
            <a:fillRect/>
          </a:stretch>
        </p:blipFill>
        <p:spPr>
          <a:xfrm>
            <a:off x="263077" y="2093761"/>
            <a:ext cx="2668157" cy="556714"/>
          </a:xfrm>
          <a:prstGeom prst="rect">
            <a:avLst/>
          </a:prstGeom>
        </p:spPr>
      </p:pic>
      <p:pic>
        <p:nvPicPr>
          <p:cNvPr id="9" name="Picture 8">
            <a:extLst>
              <a:ext uri="{FF2B5EF4-FFF2-40B4-BE49-F238E27FC236}">
                <a16:creationId xmlns:a16="http://schemas.microsoft.com/office/drawing/2014/main" id="{69305FC9-3C0A-43C7-AA25-8433E1F88C89}"/>
              </a:ext>
            </a:extLst>
          </p:cNvPr>
          <p:cNvPicPr>
            <a:picLocks noChangeAspect="1"/>
          </p:cNvPicPr>
          <p:nvPr/>
        </p:nvPicPr>
        <p:blipFill>
          <a:blip r:embed="rId4"/>
          <a:stretch>
            <a:fillRect/>
          </a:stretch>
        </p:blipFill>
        <p:spPr>
          <a:xfrm>
            <a:off x="3109316" y="2819488"/>
            <a:ext cx="3046147" cy="384990"/>
          </a:xfrm>
          <a:prstGeom prst="rect">
            <a:avLst/>
          </a:prstGeom>
        </p:spPr>
      </p:pic>
      <p:pic>
        <p:nvPicPr>
          <p:cNvPr id="13" name="Picture 12">
            <a:extLst>
              <a:ext uri="{FF2B5EF4-FFF2-40B4-BE49-F238E27FC236}">
                <a16:creationId xmlns:a16="http://schemas.microsoft.com/office/drawing/2014/main" id="{790CBFC6-B5DB-4F9A-8F84-EA2F0B47B987}"/>
              </a:ext>
            </a:extLst>
          </p:cNvPr>
          <p:cNvPicPr>
            <a:picLocks noChangeAspect="1"/>
          </p:cNvPicPr>
          <p:nvPr/>
        </p:nvPicPr>
        <p:blipFill>
          <a:blip r:embed="rId5"/>
          <a:stretch>
            <a:fillRect/>
          </a:stretch>
        </p:blipFill>
        <p:spPr>
          <a:xfrm>
            <a:off x="5100494" y="3588421"/>
            <a:ext cx="3932261" cy="1402202"/>
          </a:xfrm>
          <a:prstGeom prst="rect">
            <a:avLst/>
          </a:prstGeom>
        </p:spPr>
      </p:pic>
      <p:sp>
        <p:nvSpPr>
          <p:cNvPr id="36" name="Google Shape;757;p44">
            <a:extLst>
              <a:ext uri="{FF2B5EF4-FFF2-40B4-BE49-F238E27FC236}">
                <a16:creationId xmlns:a16="http://schemas.microsoft.com/office/drawing/2014/main" id="{7EA6B857-4437-489A-9EF5-2AEBCB3A474E}"/>
              </a:ext>
            </a:extLst>
          </p:cNvPr>
          <p:cNvSpPr txBox="1"/>
          <p:nvPr/>
        </p:nvSpPr>
        <p:spPr>
          <a:xfrm rot="5400000">
            <a:off x="2885572" y="42809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37" name="Google Shape;758;p44">
            <a:extLst>
              <a:ext uri="{FF2B5EF4-FFF2-40B4-BE49-F238E27FC236}">
                <a16:creationId xmlns:a16="http://schemas.microsoft.com/office/drawing/2014/main" id="{BAFD4D4C-69E7-4287-96B8-A4A04158A0A7}"/>
              </a:ext>
            </a:extLst>
          </p:cNvPr>
          <p:cNvSpPr txBox="1"/>
          <p:nvPr/>
        </p:nvSpPr>
        <p:spPr>
          <a:xfrm rot="10800000">
            <a:off x="1677456" y="3525743"/>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4"/>
          <p:cNvSpPr txBox="1">
            <a:spLocks noGrp="1"/>
          </p:cNvSpPr>
          <p:nvPr>
            <p:ph type="title"/>
          </p:nvPr>
        </p:nvSpPr>
        <p:spPr>
          <a:xfrm>
            <a:off x="4014788" y="344406"/>
            <a:ext cx="4075500" cy="10170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Check</a:t>
            </a:r>
            <a:r>
              <a:rPr lang="en" sz="5400" dirty="0">
                <a:solidFill>
                  <a:schemeClr val="accent4"/>
                </a:solidFill>
              </a:rPr>
              <a:t>out</a:t>
            </a:r>
            <a:endParaRPr sz="5400" dirty="0">
              <a:solidFill>
                <a:schemeClr val="accent4"/>
              </a:solidFill>
            </a:endParaRPr>
          </a:p>
        </p:txBody>
      </p:sp>
      <p:grpSp>
        <p:nvGrpSpPr>
          <p:cNvPr id="4" name="Group 3">
            <a:extLst>
              <a:ext uri="{FF2B5EF4-FFF2-40B4-BE49-F238E27FC236}">
                <a16:creationId xmlns:a16="http://schemas.microsoft.com/office/drawing/2014/main" id="{0053E270-FA02-460A-906A-F4D21D0685EA}"/>
              </a:ext>
            </a:extLst>
          </p:cNvPr>
          <p:cNvGrpSpPr/>
          <p:nvPr/>
        </p:nvGrpSpPr>
        <p:grpSpPr>
          <a:xfrm>
            <a:off x="335642" y="696438"/>
            <a:ext cx="2797008" cy="2736325"/>
            <a:chOff x="335642" y="696438"/>
            <a:chExt cx="2797008" cy="2736325"/>
          </a:xfrm>
        </p:grpSpPr>
        <p:sp>
          <p:nvSpPr>
            <p:cNvPr id="710" name="Google Shape;710;p44"/>
            <p:cNvSpPr/>
            <p:nvPr/>
          </p:nvSpPr>
          <p:spPr>
            <a:xfrm>
              <a:off x="335642" y="7050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821967" y="69643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335642" y="10172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335642" y="134395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335642" y="167068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770496" y="167068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1304877" y="16706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335642" y="19812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335642" y="232411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335642" y="263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335642" y="294196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770496" y="198126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731557" y="232411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770496" y="263303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770496" y="295892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770496" y="328481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1174186" y="198126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1174186" y="232411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1205349" y="263303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1205349" y="297753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1205349" y="328481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1883777" y="198126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2174096" y="230715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2342750" y="2633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2342750" y="328486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5" name="Google Shape;755;p44"/>
          <p:cNvSpPr txBox="1"/>
          <p:nvPr/>
        </p:nvSpPr>
        <p:spPr>
          <a:xfrm>
            <a:off x="4014788" y="24535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756" name="Google Shape;756;p44"/>
          <p:cNvSpPr txBox="1"/>
          <p:nvPr/>
        </p:nvSpPr>
        <p:spPr>
          <a:xfrm>
            <a:off x="8624700" y="4124611"/>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757" name="Google Shape;757;p44"/>
          <p:cNvSpPr txBox="1"/>
          <p:nvPr/>
        </p:nvSpPr>
        <p:spPr>
          <a:xfrm>
            <a:off x="6090330" y="4231111"/>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758" name="Google Shape;758;p44"/>
          <p:cNvSpPr txBox="1"/>
          <p:nvPr/>
        </p:nvSpPr>
        <p:spPr>
          <a:xfrm rot="16200000">
            <a:off x="8182335" y="3304813"/>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pic>
        <p:nvPicPr>
          <p:cNvPr id="3" name="Picture 2">
            <a:extLst>
              <a:ext uri="{FF2B5EF4-FFF2-40B4-BE49-F238E27FC236}">
                <a16:creationId xmlns:a16="http://schemas.microsoft.com/office/drawing/2014/main" id="{D8C14089-70BD-488D-B8DF-02EF819BDCB4}"/>
              </a:ext>
            </a:extLst>
          </p:cNvPr>
          <p:cNvPicPr>
            <a:picLocks noChangeAspect="1"/>
          </p:cNvPicPr>
          <p:nvPr/>
        </p:nvPicPr>
        <p:blipFill>
          <a:blip r:embed="rId3"/>
          <a:stretch>
            <a:fillRect/>
          </a:stretch>
        </p:blipFill>
        <p:spPr>
          <a:xfrm>
            <a:off x="4572000" y="2373958"/>
            <a:ext cx="3977985" cy="2080440"/>
          </a:xfrm>
          <a:prstGeom prst="rect">
            <a:avLst/>
          </a:prstGeom>
        </p:spPr>
      </p:pic>
      <p:sp>
        <p:nvSpPr>
          <p:cNvPr id="55" name="Google Shape;665;p43">
            <a:extLst>
              <a:ext uri="{FF2B5EF4-FFF2-40B4-BE49-F238E27FC236}">
                <a16:creationId xmlns:a16="http://schemas.microsoft.com/office/drawing/2014/main" id="{A76CE03E-2201-4B13-A0D1-860AEB2C8FFD}"/>
              </a:ext>
            </a:extLst>
          </p:cNvPr>
          <p:cNvSpPr txBox="1">
            <a:spLocks/>
          </p:cNvSpPr>
          <p:nvPr/>
        </p:nvSpPr>
        <p:spPr>
          <a:xfrm>
            <a:off x="4178400" y="1417900"/>
            <a:ext cx="4965600" cy="130534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rPr>
              <a:t>On </a:t>
            </a:r>
            <a:r>
              <a:rPr lang="en" sz="1400" dirty="0">
                <a:solidFill>
                  <a:schemeClr val="accent2">
                    <a:lumMod val="40000"/>
                    <a:lumOff val="60000"/>
                  </a:schemeClr>
                </a:solidFill>
              </a:rPr>
              <a:t>Check</a:t>
            </a:r>
            <a:r>
              <a:rPr lang="en" sz="1400" dirty="0">
                <a:solidFill>
                  <a:schemeClr val="accent4"/>
                </a:solidFill>
              </a:rPr>
              <a:t>out </a:t>
            </a:r>
            <a:r>
              <a:rPr lang="en" sz="1400" dirty="0">
                <a:solidFill>
                  <a:schemeClr val="tx1"/>
                </a:solidFill>
              </a:rPr>
              <a:t>the program </a:t>
            </a:r>
            <a:r>
              <a:rPr lang="en-US" sz="1400" dirty="0">
                <a:solidFill>
                  <a:schemeClr val="tx1"/>
                </a:solidFill>
              </a:rPr>
              <a:t>generates</a:t>
            </a:r>
            <a:r>
              <a:rPr lang="en-US" dirty="0">
                <a:solidFill>
                  <a:schemeClr val="tx1"/>
                </a:solidFill>
              </a:rPr>
              <a:t> a printable invoice which includes products buyer have brought and the total amount of price. </a:t>
            </a:r>
          </a:p>
        </p:txBody>
      </p:sp>
      <p:grpSp>
        <p:nvGrpSpPr>
          <p:cNvPr id="57" name="Google Shape;904;p50">
            <a:extLst>
              <a:ext uri="{FF2B5EF4-FFF2-40B4-BE49-F238E27FC236}">
                <a16:creationId xmlns:a16="http://schemas.microsoft.com/office/drawing/2014/main" id="{7A4CBFEB-2325-4749-8276-08E17CED5985}"/>
              </a:ext>
            </a:extLst>
          </p:cNvPr>
          <p:cNvGrpSpPr/>
          <p:nvPr/>
        </p:nvGrpSpPr>
        <p:grpSpPr>
          <a:xfrm flipV="1">
            <a:off x="348462" y="3647926"/>
            <a:ext cx="2536147" cy="887325"/>
            <a:chOff x="880714" y="3731738"/>
            <a:chExt cx="2536147" cy="887325"/>
          </a:xfrm>
        </p:grpSpPr>
        <p:sp>
          <p:nvSpPr>
            <p:cNvPr id="58" name="Google Shape;905;p50">
              <a:extLst>
                <a:ext uri="{FF2B5EF4-FFF2-40B4-BE49-F238E27FC236}">
                  <a16:creationId xmlns:a16="http://schemas.microsoft.com/office/drawing/2014/main" id="{1EDE933B-BA1A-4B4E-AE47-111F96898358}"/>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06;p50">
              <a:extLst>
                <a:ext uri="{FF2B5EF4-FFF2-40B4-BE49-F238E27FC236}">
                  <a16:creationId xmlns:a16="http://schemas.microsoft.com/office/drawing/2014/main" id="{028705F7-F9EE-4661-BBD9-4DDD518ABDB4}"/>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07;p50">
              <a:extLst>
                <a:ext uri="{FF2B5EF4-FFF2-40B4-BE49-F238E27FC236}">
                  <a16:creationId xmlns:a16="http://schemas.microsoft.com/office/drawing/2014/main" id="{C35AD68F-0F22-4DEE-B75F-77AF1D1F8569}"/>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08;p50">
              <a:extLst>
                <a:ext uri="{FF2B5EF4-FFF2-40B4-BE49-F238E27FC236}">
                  <a16:creationId xmlns:a16="http://schemas.microsoft.com/office/drawing/2014/main" id="{B6B58900-CC7B-4463-82C6-A12F5DE5591E}"/>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09;p50">
              <a:extLst>
                <a:ext uri="{FF2B5EF4-FFF2-40B4-BE49-F238E27FC236}">
                  <a16:creationId xmlns:a16="http://schemas.microsoft.com/office/drawing/2014/main" id="{A856417D-AD9E-4A15-8FF4-4D2A70A7F157}"/>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10;p50">
              <a:extLst>
                <a:ext uri="{FF2B5EF4-FFF2-40B4-BE49-F238E27FC236}">
                  <a16:creationId xmlns:a16="http://schemas.microsoft.com/office/drawing/2014/main" id="{2F171982-6A6B-4CF1-961C-C55048C81258}"/>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11;p50">
              <a:extLst>
                <a:ext uri="{FF2B5EF4-FFF2-40B4-BE49-F238E27FC236}">
                  <a16:creationId xmlns:a16="http://schemas.microsoft.com/office/drawing/2014/main" id="{2BA5A2C9-FC3F-4FE8-8C03-76C91F9A873A}"/>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12;p50">
              <a:extLst>
                <a:ext uri="{FF2B5EF4-FFF2-40B4-BE49-F238E27FC236}">
                  <a16:creationId xmlns:a16="http://schemas.microsoft.com/office/drawing/2014/main" id="{5166746B-A9A6-4591-B532-5667CA9C2A45}"/>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13;p50">
              <a:extLst>
                <a:ext uri="{FF2B5EF4-FFF2-40B4-BE49-F238E27FC236}">
                  <a16:creationId xmlns:a16="http://schemas.microsoft.com/office/drawing/2014/main" id="{A5974574-8B71-46A1-88C7-13D441210A7C}"/>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14;p50">
              <a:extLst>
                <a:ext uri="{FF2B5EF4-FFF2-40B4-BE49-F238E27FC236}">
                  <a16:creationId xmlns:a16="http://schemas.microsoft.com/office/drawing/2014/main" id="{ADE007CC-881B-417C-9562-951AE8FAD3DB}"/>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15;p50">
              <a:extLst>
                <a:ext uri="{FF2B5EF4-FFF2-40B4-BE49-F238E27FC236}">
                  <a16:creationId xmlns:a16="http://schemas.microsoft.com/office/drawing/2014/main" id="{7075AA45-AA4F-4C72-8BAF-20F432EF86B9}"/>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16;p50">
              <a:extLst>
                <a:ext uri="{FF2B5EF4-FFF2-40B4-BE49-F238E27FC236}">
                  <a16:creationId xmlns:a16="http://schemas.microsoft.com/office/drawing/2014/main" id="{636AC669-B78C-4860-9CCA-2F5B169750BE}"/>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17;p50">
              <a:extLst>
                <a:ext uri="{FF2B5EF4-FFF2-40B4-BE49-F238E27FC236}">
                  <a16:creationId xmlns:a16="http://schemas.microsoft.com/office/drawing/2014/main" id="{0575129A-102F-4F59-839D-D362A7B92252}"/>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416</Words>
  <Application>Microsoft Office PowerPoint</Application>
  <PresentationFormat>On-screen Show (16:9)</PresentationFormat>
  <Paragraphs>83</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Nunito Light</vt:lpstr>
      <vt:lpstr>Source Code Pro Medium</vt:lpstr>
      <vt:lpstr>Fira Code</vt:lpstr>
      <vt:lpstr>Bebas Neue</vt:lpstr>
      <vt:lpstr>Source Code Pro</vt:lpstr>
      <vt:lpstr>Anaheim</vt:lpstr>
      <vt:lpstr>Comfortaa</vt:lpstr>
      <vt:lpstr>Arial</vt:lpstr>
      <vt:lpstr>Introduction to Java Programming for High School by Slidesgo</vt:lpstr>
      <vt:lpstr>Introducing the Supermarket Billing System</vt:lpstr>
      <vt:lpstr>Introduction</vt:lpstr>
      <vt:lpstr>How does it Works?</vt:lpstr>
      <vt:lpstr>Administration </vt:lpstr>
      <vt:lpstr>Product.txt</vt:lpstr>
      <vt:lpstr>Buyer’s Portion</vt:lpstr>
      <vt:lpstr>Browse Products</vt:lpstr>
      <vt:lpstr>Controls on Cart</vt:lpstr>
      <vt:lpstr>Checkout</vt:lpstr>
      <vt:lpstr>Exit</vt:lpstr>
      <vt:lpstr>Source Code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Supermarket Billing System</dc:title>
  <dc:creator>Al Nabil</dc:creator>
  <cp:lastModifiedBy>Al Nabil</cp:lastModifiedBy>
  <cp:revision>14</cp:revision>
  <dcterms:modified xsi:type="dcterms:W3CDTF">2023-07-22T22:27:32Z</dcterms:modified>
</cp:coreProperties>
</file>