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7875-84DA-6649-BBCC-7732E5DBA1E5}" type="datetimeFigureOut">
              <a:rPr lang="en-US" smtClean="0"/>
              <a:t>22/07/15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2D91-4320-8943-A213-81FD493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158025" y="4042794"/>
            <a:ext cx="2776685" cy="2400547"/>
          </a:xfrm>
          <a:prstGeom prst="ellipse">
            <a:avLst/>
          </a:prstGeom>
          <a:noFill/>
          <a:ln w="57150" cmpd="sng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38535" y="1533013"/>
            <a:ext cx="1439655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10926" y="2756527"/>
            <a:ext cx="1401612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4205" y="1519359"/>
            <a:ext cx="143845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84205" y="2770181"/>
            <a:ext cx="1400507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04384" y="1526186"/>
            <a:ext cx="1392851" cy="1365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94028" y="2761273"/>
            <a:ext cx="1392851" cy="1365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38535" y="1710521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90935" y="1862921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3335" y="2015321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95735" y="2167721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91741" y="2015321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39341" y="1873920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02532" y="1710066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44141" y="1732975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31451" y="29131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3851" y="30655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6251" y="32179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8651" y="33703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84657" y="32179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32257" y="3076533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95448" y="2912679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37057" y="2935588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01438" y="33703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7344" y="33703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98538" y="2190175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99729" y="2342575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50132" y="2494975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79857" y="2342575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8538" y="2350919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41051" y="35227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99729" y="3522734"/>
            <a:ext cx="396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21047" y="1710521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73447" y="1862921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42112" y="1865499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85044" y="1710066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26653" y="1732975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94028" y="1711355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58025" y="1710900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99634" y="1733809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508428" y="2026320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09619" y="1873920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60022" y="2026320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89747" y="1873920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08428" y="1882264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594028" y="2886362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46428" y="3038762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98828" y="3191162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51228" y="3343562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47234" y="3191162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294834" y="3049761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58025" y="2885907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99634" y="2908816"/>
            <a:ext cx="3960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36638" y="2959523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87041" y="3111923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16766" y="2959523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35447" y="2967867"/>
            <a:ext cx="39600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6784" y="1295887"/>
            <a:ext cx="129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Contig</a:t>
            </a:r>
            <a:r>
              <a:rPr lang="en-US" sz="2400" dirty="0" smtClean="0"/>
              <a:t> 1: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296784" y="2483959"/>
            <a:ext cx="129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Contig</a:t>
            </a:r>
            <a:r>
              <a:rPr lang="en-US" sz="2400" dirty="0" smtClean="0"/>
              <a:t> 2: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1947778" y="973175"/>
            <a:ext cx="133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1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3754300" y="973175"/>
            <a:ext cx="133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2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5667326" y="973175"/>
            <a:ext cx="133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3</a:t>
            </a:r>
            <a:endParaRPr lang="en-US" sz="2400" dirty="0"/>
          </a:p>
        </p:txBody>
      </p:sp>
      <p:sp>
        <p:nvSpPr>
          <p:cNvPr id="117" name="Arc 116"/>
          <p:cNvSpPr/>
          <p:nvPr/>
        </p:nvSpPr>
        <p:spPr>
          <a:xfrm rot="20819549">
            <a:off x="7178085" y="1466332"/>
            <a:ext cx="1046157" cy="5425393"/>
          </a:xfrm>
          <a:prstGeom prst="arc">
            <a:avLst>
              <a:gd name="adj1" fmla="val 16310159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 rot="20819549">
            <a:off x="6924496" y="2825677"/>
            <a:ext cx="730453" cy="2159484"/>
          </a:xfrm>
          <a:prstGeom prst="arc">
            <a:avLst>
              <a:gd name="adj1" fmla="val 16310159"/>
              <a:gd name="adj2" fmla="val 13396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50037" y="4903608"/>
            <a:ext cx="1281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Bacterial </a:t>
            </a:r>
          </a:p>
          <a:p>
            <a:r>
              <a:rPr lang="en-US" sz="2400" dirty="0" smtClean="0"/>
              <a:t>Genome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16419" y="3897072"/>
            <a:ext cx="104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OTU </a:t>
            </a:r>
            <a:r>
              <a:rPr lang="en-US" sz="2400" dirty="0"/>
              <a:t>1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4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507_1000.out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5919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865" y="860237"/>
            <a:ext cx="7360263" cy="182971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Alneberg</dc:creator>
  <cp:lastModifiedBy>Johannes Alneberg</cp:lastModifiedBy>
  <cp:revision>6</cp:revision>
  <dcterms:created xsi:type="dcterms:W3CDTF">2014-11-19T17:39:22Z</dcterms:created>
  <dcterms:modified xsi:type="dcterms:W3CDTF">2015-07-22T14:45:34Z</dcterms:modified>
</cp:coreProperties>
</file>