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6" autoAdjust="0"/>
    <p:restoredTop sz="94660"/>
  </p:normalViewPr>
  <p:slideViewPr>
    <p:cSldViewPr>
      <p:cViewPr>
        <p:scale>
          <a:sx n="180" d="100"/>
          <a:sy n="180" d="100"/>
        </p:scale>
        <p:origin x="-42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7814-5129-4E1E-A754-038BD4D488A0}" type="datetimeFigureOut">
              <a:rPr kumimoji="1" lang="ja-JP" altLang="en-US" smtClean="0"/>
              <a:pPr/>
              <a:t>2013/4/29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D6A1-1BDA-415D-B4D6-C07DEBE29B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51520" y="414908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39552" y="414908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name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87624" y="4149080"/>
            <a:ext cx="648072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number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483768" y="414908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length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07704" y="414908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195736" y="414908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31840" y="4149080"/>
            <a:ext cx="108012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pin_orientation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283968" y="4149080"/>
            <a:ext cx="93610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number_size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292080" y="4149080"/>
            <a:ext cx="79208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name_size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380312" y="414908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Etype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028384" y="4149080"/>
            <a:ext cx="576064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shape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37890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Pin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1520" y="306896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Text</a:t>
            </a:r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251520" y="342900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Nyala" pitchFamily="2" charset="0"/>
                <a:cs typeface="Consolas" pitchFamily="49" charset="0"/>
              </a:rPr>
              <a:t>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691680" y="342900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979712" y="342900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39552" y="3429000"/>
            <a:ext cx="108012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text_orientation</a:t>
            </a:r>
            <a:endParaRPr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267744" y="342900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text_size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076056" y="342900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text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1520" y="1628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Circle</a:t>
            </a:r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51520" y="198884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39552" y="198884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27584" y="198884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115616" y="198884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r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1520" y="188640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Polyline</a:t>
            </a:r>
            <a:endParaRPr kumimoji="1" lang="ja-JP" altLang="en-US"/>
          </a:p>
        </p:txBody>
      </p:sp>
      <p:sp>
        <p:nvSpPr>
          <p:cNvPr id="43" name="角丸四角形 42"/>
          <p:cNvSpPr/>
          <p:nvPr/>
        </p:nvSpPr>
        <p:spPr>
          <a:xfrm>
            <a:off x="251520" y="54868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P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39552" y="548680"/>
            <a:ext cx="864096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point_count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3563888" y="548680"/>
            <a:ext cx="432048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x(i)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067944" y="548680"/>
            <a:ext cx="432048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y(i)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4644008" y="548680"/>
            <a:ext cx="36004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fill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47864" y="404664"/>
            <a:ext cx="25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cs typeface="Consolas" pitchFamily="49" charset="0"/>
              </a:rPr>
              <a:t>{</a:t>
            </a:r>
            <a:endParaRPr kumimoji="1" lang="ja-JP" altLang="en-US" sz="2400">
              <a:cs typeface="Consolas" pitchFamily="49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27984" y="404664"/>
            <a:ext cx="25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>
                <a:cs typeface="Consolas" pitchFamily="49" charset="0"/>
              </a:rPr>
              <a:t>}</a:t>
            </a:r>
            <a:endParaRPr kumimoji="1" lang="ja-JP" altLang="en-US" sz="2400">
              <a:cs typeface="Consolas" pitchFamily="49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1520" y="90872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Rectangle</a:t>
            </a:r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251520" y="126876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S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1520" y="2348880"/>
            <a:ext cx="49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Arc</a:t>
            </a:r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251520" y="2708920"/>
            <a:ext cx="216024" cy="21602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A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39552" y="270892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827584" y="270892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115616" y="2708920"/>
            <a:ext cx="21602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r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3203848" y="270892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unit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220072" y="2708920"/>
            <a:ext cx="36004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fill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1403648" y="2708920"/>
            <a:ext cx="864096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s</a:t>
            </a:r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tart_angle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2339752" y="2708920"/>
            <a:ext cx="79208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end_angle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5652120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start_x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6300192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 smtClean="0">
                <a:latin typeface="Nyala" pitchFamily="2" charset="0"/>
                <a:cs typeface="Consolas" pitchFamily="49" charset="0"/>
              </a:rPr>
              <a:t>s</a:t>
            </a:r>
            <a:r>
              <a:rPr kumimoji="1" lang="en-US" altLang="ja-JP" sz="1200" err="1" smtClean="0">
                <a:latin typeface="Nyala" pitchFamily="2" charset="0"/>
                <a:cs typeface="Consolas" pitchFamily="49" charset="0"/>
              </a:rPr>
              <a:t>tart_y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948264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end_x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7596336" y="270892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end</a:t>
            </a:r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_y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39552" y="126876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 smtClean="0">
                <a:latin typeface="Nyala" pitchFamily="2" charset="0"/>
                <a:cs typeface="Consolas" pitchFamily="49" charset="0"/>
              </a:rPr>
              <a:t>start_x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187624" y="126876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 smtClean="0">
                <a:latin typeface="Nyala" pitchFamily="2" charset="0"/>
                <a:cs typeface="Consolas" pitchFamily="49" charset="0"/>
              </a:rPr>
              <a:t>s</a:t>
            </a:r>
            <a:r>
              <a:rPr kumimoji="1" lang="en-US" altLang="ja-JP" sz="1200" err="1" smtClean="0">
                <a:latin typeface="Nyala" pitchFamily="2" charset="0"/>
                <a:cs typeface="Consolas" pitchFamily="49" charset="0"/>
              </a:rPr>
              <a:t>tart_y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835696" y="126876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end_x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483768" y="1268760"/>
            <a:ext cx="576064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end</a:t>
            </a:r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_y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3851920" y="342900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unit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4355976" y="342900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convert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3059832" y="3429000"/>
            <a:ext cx="720080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text_type</a:t>
            </a:r>
          </a:p>
        </p:txBody>
      </p:sp>
      <p:sp>
        <p:nvSpPr>
          <p:cNvPr id="93" name="角丸四角形 92"/>
          <p:cNvSpPr/>
          <p:nvPr/>
        </p:nvSpPr>
        <p:spPr>
          <a:xfrm>
            <a:off x="5580112" y="3429000"/>
            <a:ext cx="504056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italic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6156176" y="3429000"/>
            <a:ext cx="504056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b</a:t>
            </a:r>
            <a:r>
              <a:rPr kumimoji="1" lang="en-US" altLang="ja-JP" sz="1200" smtClean="0">
                <a:latin typeface="Nyala" pitchFamily="2" charset="0"/>
                <a:cs typeface="Consolas" pitchFamily="49" charset="0"/>
              </a:rPr>
              <a:t>old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6732240" y="342900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h_align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7452320" y="3429000"/>
            <a:ext cx="64858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v_align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6156176" y="414908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unit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6660232" y="414908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convert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2627784" y="198884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thickness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1403648" y="198884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unit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1907704" y="198884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convert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3419872" y="1988840"/>
            <a:ext cx="36004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fill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3131840" y="126876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unit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2699792" y="54868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thickness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475656" y="548680"/>
            <a:ext cx="432048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unit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1979712" y="54868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convert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97" name="角丸四角形 96"/>
          <p:cNvSpPr/>
          <p:nvPr/>
        </p:nvSpPr>
        <p:spPr>
          <a:xfrm>
            <a:off x="4355976" y="126876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thickness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3635896" y="126876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convert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5148064" y="1268760"/>
            <a:ext cx="360040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fill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4427984" y="2708920"/>
            <a:ext cx="720080" cy="2160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thickness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707904" y="2708920"/>
            <a:ext cx="648072" cy="2160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atin typeface="Nyala" pitchFamily="2" charset="0"/>
                <a:cs typeface="Consolas" pitchFamily="49" charset="0"/>
              </a:rPr>
              <a:t>convert</a:t>
            </a:r>
            <a:endParaRPr kumimoji="1" lang="ja-JP" altLang="en-US" sz="1200">
              <a:latin typeface="Nyala" pitchFamily="2" charset="0"/>
              <a:cs typeface="Consolas" pitchFamily="49" charset="0"/>
            </a:endParaRPr>
          </a:p>
        </p:txBody>
      </p:sp>
      <p:cxnSp>
        <p:nvCxnSpPr>
          <p:cNvPr id="89" name="直線コネクタ 88"/>
          <p:cNvCxnSpPr/>
          <p:nvPr/>
        </p:nvCxnSpPr>
        <p:spPr>
          <a:xfrm>
            <a:off x="1475656" y="83671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3131840" y="155679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403648" y="227687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3203848" y="299695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3851920" y="371703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6156176" y="4437112"/>
            <a:ext cx="1152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75</Words>
  <Application>Microsoft Office PowerPoint</Application>
  <PresentationFormat>画面に合わせる 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kcg.edu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tatsuya</dc:creator>
  <cp:lastModifiedBy>tatsuya</cp:lastModifiedBy>
  <cp:revision>50</cp:revision>
  <dcterms:created xsi:type="dcterms:W3CDTF">2013-04-27T18:45:13Z</dcterms:created>
  <dcterms:modified xsi:type="dcterms:W3CDTF">2013-04-29T00:23:52Z</dcterms:modified>
</cp:coreProperties>
</file>