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50DB-1318-425B-8166-E4A3198A54EE}" type="datetimeFigureOut">
              <a:rPr kumimoji="1" lang="ja-JP" altLang="en-US" smtClean="0"/>
              <a:t>2013/4/13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59-D5C1-4A0F-A1CA-38AD021537F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kcg.edu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tatsuya</dc:creator>
  <cp:lastModifiedBy>tatsuya</cp:lastModifiedBy>
  <cp:revision>1</cp:revision>
  <dcterms:created xsi:type="dcterms:W3CDTF">2013-04-13T05:26:15Z</dcterms:created>
  <dcterms:modified xsi:type="dcterms:W3CDTF">2013-04-13T05:27:18Z</dcterms:modified>
</cp:coreProperties>
</file>