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2" autoAdjust="0"/>
    <p:restoredTop sz="94660"/>
  </p:normalViewPr>
  <p:slideViewPr>
    <p:cSldViewPr>
      <p:cViewPr>
        <p:scale>
          <a:sx n="150" d="100"/>
          <a:sy n="150" d="100"/>
        </p:scale>
        <p:origin x="-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7814-5129-4E1E-A754-038BD4D488A0}" type="datetimeFigureOut">
              <a:rPr kumimoji="1" lang="ja-JP" altLang="en-US" smtClean="0"/>
              <a:t>2013/4/28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D6A1-1BDA-415D-B4D6-C07DEBE29B5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51520" y="2708920"/>
            <a:ext cx="216024" cy="2160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latin typeface="Consolas" pitchFamily="49" charset="0"/>
                <a:cs typeface="Consolas" pitchFamily="49" charset="0"/>
              </a:rPr>
              <a:t>X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39552" y="270892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name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87624" y="2708920"/>
            <a:ext cx="72008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number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555776" y="2708920"/>
            <a:ext cx="72008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length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79712" y="270892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x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267744" y="270892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latin typeface="Consolas" pitchFamily="49" charset="0"/>
                <a:cs typeface="Consolas" pitchFamily="49" charset="0"/>
              </a:rPr>
              <a:t>y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347864" y="2708920"/>
            <a:ext cx="108012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orientation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499992" y="270892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Consolas" pitchFamily="49" charset="0"/>
                <a:cs typeface="Consolas" pitchFamily="49" charset="0"/>
              </a:rPr>
              <a:t>Snum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148064" y="270892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Consolas" pitchFamily="49" charset="0"/>
                <a:cs typeface="Consolas" pitchFamily="49" charset="0"/>
              </a:rPr>
              <a:t>Snom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796136" y="270892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unit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444208" y="2708920"/>
            <a:ext cx="79208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convert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7308304" y="2708920"/>
            <a:ext cx="648072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Consolas" pitchFamily="49" charset="0"/>
                <a:cs typeface="Consolas" pitchFamily="49" charset="0"/>
              </a:rPr>
              <a:t>Etype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028384" y="2708920"/>
            <a:ext cx="648072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shape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520" y="227687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Pin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504" y="1556792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251520" y="1988840"/>
            <a:ext cx="216024" cy="2160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Consolas" pitchFamily="49" charset="0"/>
                <a:cs typeface="Consolas" pitchFamily="49" charset="0"/>
              </a:rPr>
              <a:t>T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691680" y="198884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x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979712" y="198884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latin typeface="Consolas" pitchFamily="49" charset="0"/>
                <a:cs typeface="Consolas" pitchFamily="49" charset="0"/>
              </a:rPr>
              <a:t>y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39552" y="1988840"/>
            <a:ext cx="108012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orientation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267744" y="1988840"/>
            <a:ext cx="93610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dimension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275856" y="198884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unit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923928" y="1988840"/>
            <a:ext cx="79208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convert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788024" y="1988840"/>
            <a:ext cx="648072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Text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5536" y="54868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Circle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251520" y="1268760"/>
            <a:ext cx="216024" cy="2160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C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39552" y="126876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x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27584" y="126876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latin typeface="Consolas" pitchFamily="49" charset="0"/>
                <a:cs typeface="Consolas" pitchFamily="49" charset="0"/>
              </a:rPr>
              <a:t>y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115616" y="1268760"/>
            <a:ext cx="72008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radius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419872" y="1268760"/>
            <a:ext cx="93610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thickness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907704" y="126876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unit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555776" y="1268760"/>
            <a:ext cx="79208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convert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427984" y="1268760"/>
            <a:ext cx="36004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latin typeface="Consolas" pitchFamily="49" charset="0"/>
                <a:cs typeface="Consolas" pitchFamily="49" charset="0"/>
              </a:rPr>
              <a:t>cc</a:t>
            </a:r>
            <a:endParaRPr kumimoji="1" lang="ja-JP" altLang="en-US" sz="11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Office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kcg.edu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tatsuya</dc:creator>
  <cp:lastModifiedBy>tatsuya</cp:lastModifiedBy>
  <cp:revision>13</cp:revision>
  <dcterms:created xsi:type="dcterms:W3CDTF">2013-04-27T18:45:13Z</dcterms:created>
  <dcterms:modified xsi:type="dcterms:W3CDTF">2013-04-27T19:12:34Z</dcterms:modified>
</cp:coreProperties>
</file>