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 id="562" r:id="rId312"/>
    <p:sldId id="563" r:id="rId313"/>
    <p:sldId id="564" r:id="rId314"/>
    <p:sldId id="565" r:id="rId315"/>
    <p:sldId id="566" r:id="rId316"/>
    <p:sldId id="567" r:id="rId317"/>
    <p:sldId id="568" r:id="rId318"/>
    <p:sldId id="569" r:id="rId319"/>
    <p:sldId id="570" r:id="rId320"/>
    <p:sldId id="571" r:id="rId321"/>
    <p:sldId id="572" r:id="rId322"/>
    <p:sldId id="573" r:id="rId323"/>
    <p:sldId id="574" r:id="rId324"/>
    <p:sldId id="575" r:id="rId325"/>
    <p:sldId id="576" r:id="rId326"/>
    <p:sldId id="577" r:id="rId327"/>
    <p:sldId id="578" r:id="rId328"/>
    <p:sldId id="579" r:id="rId329"/>
    <p:sldId id="580" r:id="rId330"/>
    <p:sldId id="581" r:id="rId331"/>
    <p:sldId id="582" r:id="rId332"/>
    <p:sldId id="583" r:id="rId333"/>
    <p:sldId id="584" r:id="rId334"/>
    <p:sldId id="585" r:id="rId335"/>
    <p:sldId id="586" r:id="rId336"/>
    <p:sldId id="587" r:id="rId337"/>
    <p:sldId id="588" r:id="rId338"/>
    <p:sldId id="589" r:id="rId339"/>
    <p:sldId id="590" r:id="rId340"/>
    <p:sldId id="591" r:id="rId341"/>
    <p:sldId id="592" r:id="rId342"/>
    <p:sldId id="593" r:id="rId343"/>
    <p:sldId id="594" r:id="rId344"/>
    <p:sldId id="595" r:id="rId345"/>
    <p:sldId id="596" r:id="rId346"/>
    <p:sldId id="597" r:id="rId347"/>
    <p:sldId id="598" r:id="rId348"/>
    <p:sldId id="599" r:id="rId349"/>
    <p:sldId id="600" r:id="rId350"/>
    <p:sldId id="601" r:id="rId351"/>
    <p:sldId id="602" r:id="rId352"/>
    <p:sldId id="603" r:id="rId353"/>
    <p:sldId id="604" r:id="rId354"/>
    <p:sldId id="605" r:id="rId355"/>
    <p:sldId id="606" r:id="rId356"/>
    <p:sldId id="607" r:id="rId357"/>
    <p:sldId id="608" r:id="rId358"/>
    <p:sldId id="609" r:id="rId359"/>
    <p:sldId id="610" r:id="rId360"/>
    <p:sldId id="611" r:id="rId361"/>
    <p:sldId id="612" r:id="rId362"/>
    <p:sldId id="613" r:id="rId363"/>
    <p:sldId id="614" r:id="rId364"/>
    <p:sldId id="615" r:id="rId365"/>
    <p:sldId id="616" r:id="rId366"/>
    <p:sldId id="617" r:id="rId367"/>
    <p:sldId id="618" r:id="rId368"/>
    <p:sldId id="619" r:id="rId369"/>
    <p:sldId id="620" r:id="rId370"/>
    <p:sldId id="621" r:id="rId371"/>
    <p:sldId id="622" r:id="rId372"/>
    <p:sldId id="623" r:id="rId373"/>
    <p:sldId id="624" r:id="rId374"/>
    <p:sldId id="625" r:id="rId375"/>
    <p:sldId id="626" r:id="rId376"/>
    <p:sldId id="627" r:id="rId377"/>
    <p:sldId id="628" r:id="rId378"/>
    <p:sldId id="629" r:id="rId379"/>
    <p:sldId id="630" r:id="rId380"/>
    <p:sldId id="631" r:id="rId381"/>
    <p:sldId id="632" r:id="rId382"/>
    <p:sldId id="633" r:id="rId383"/>
    <p:sldId id="634" r:id="rId384"/>
    <p:sldId id="635" r:id="rId385"/>
    <p:sldId id="636" r:id="rId386"/>
    <p:sldId id="637" r:id="rId387"/>
    <p:sldId id="638" r:id="rId388"/>
    <p:sldId id="639" r:id="rId389"/>
    <p:sldId id="640" r:id="rId390"/>
    <p:sldId id="641" r:id="rId391"/>
    <p:sldId id="642" r:id="rId392"/>
    <p:sldId id="643" r:id="rId393"/>
    <p:sldId id="644" r:id="rId394"/>
    <p:sldId id="645" r:id="rId395"/>
    <p:sldId id="646" r:id="rId396"/>
    <p:sldId id="647" r:id="rId397"/>
    <p:sldId id="648" r:id="rId398"/>
    <p:sldId id="649" r:id="rId399"/>
    <p:sldId id="650" r:id="rId400"/>
    <p:sldId id="651" r:id="rId401"/>
    <p:sldId id="652" r:id="rId402"/>
    <p:sldId id="653" r:id="rId403"/>
    <p:sldId id="654" r:id="rId404"/>
    <p:sldId id="655" r:id="rId405"/>
    <p:sldId id="656" r:id="rId406"/>
    <p:sldId id="657" r:id="rId407"/>
    <p:sldId id="658" r:id="rId408"/>
    <p:sldId id="659" r:id="rId409"/>
    <p:sldId id="660" r:id="rId410"/>
    <p:sldId id="661" r:id="rId411"/>
    <p:sldId id="662" r:id="rId412"/>
    <p:sldId id="663" r:id="rId413"/>
    <p:sldId id="664" r:id="rId414"/>
    <p:sldId id="665" r:id="rId415"/>
    <p:sldId id="666" r:id="rId416"/>
    <p:sldId id="667" r:id="rId417"/>
    <p:sldId id="668" r:id="rId418"/>
  </p:sldIdLst>
  <p:sldSz cx="23749000" cy="168021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 Type="http://schemas.openxmlformats.org/officeDocument/2006/relationships/slide" Target="slides/slide6.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 Type="http://schemas.openxmlformats.org/officeDocument/2006/relationships/slide" Target="slides/slide7.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 Type="http://schemas.openxmlformats.org/officeDocument/2006/relationships/slide" Target="slides/slide8.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 Type="http://schemas.openxmlformats.org/officeDocument/2006/relationships/slide" Target="slides/slide9.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 Type="http://schemas.openxmlformats.org/officeDocument/2006/relationships/slide" Target="slides/slide10.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 Type="http://schemas.openxmlformats.org/officeDocument/2006/relationships/slide" Target="slides/slide11.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 Type="http://schemas.openxmlformats.org/officeDocument/2006/relationships/slide" Target="slides/slide12.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 Type="http://schemas.openxmlformats.org/officeDocument/2006/relationships/slide" Target="slides/slide13.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 Id="rId189" Type="http://schemas.openxmlformats.org/officeDocument/2006/relationships/slide" Target="slides/slide184.xml"/><Relationship Id="rId19" Type="http://schemas.openxmlformats.org/officeDocument/2006/relationships/slide" Target="slides/slide14.xml"/><Relationship Id="rId190" Type="http://schemas.openxmlformats.org/officeDocument/2006/relationships/slide" Target="slides/slide185.xml"/><Relationship Id="rId191" Type="http://schemas.openxmlformats.org/officeDocument/2006/relationships/slide" Target="slides/slide186.xml"/><Relationship Id="rId192" Type="http://schemas.openxmlformats.org/officeDocument/2006/relationships/slide" Target="slides/slide187.xml"/><Relationship Id="rId193" Type="http://schemas.openxmlformats.org/officeDocument/2006/relationships/slide" Target="slides/slide188.xml"/><Relationship Id="rId194" Type="http://schemas.openxmlformats.org/officeDocument/2006/relationships/slide" Target="slides/slide189.xml"/><Relationship Id="rId195" Type="http://schemas.openxmlformats.org/officeDocument/2006/relationships/slide" Target="slides/slide190.xml"/><Relationship Id="rId196" Type="http://schemas.openxmlformats.org/officeDocument/2006/relationships/slide" Target="slides/slide191.xml"/><Relationship Id="rId197" Type="http://schemas.openxmlformats.org/officeDocument/2006/relationships/slide" Target="slides/slide192.xml"/><Relationship Id="rId198" Type="http://schemas.openxmlformats.org/officeDocument/2006/relationships/slide" Target="slides/slide193.xml"/><Relationship Id="rId199" Type="http://schemas.openxmlformats.org/officeDocument/2006/relationships/slide" Target="slides/slide194.xml"/><Relationship Id="rId2" Type="http://schemas.openxmlformats.org/officeDocument/2006/relationships/presProps" Target="presProps.xml"/><Relationship Id="rId20" Type="http://schemas.openxmlformats.org/officeDocument/2006/relationships/slide" Target="slides/slide15.xml"/><Relationship Id="rId200" Type="http://schemas.openxmlformats.org/officeDocument/2006/relationships/slide" Target="slides/slide195.xml"/><Relationship Id="rId201" Type="http://schemas.openxmlformats.org/officeDocument/2006/relationships/slide" Target="slides/slide196.xml"/><Relationship Id="rId202" Type="http://schemas.openxmlformats.org/officeDocument/2006/relationships/slide" Target="slides/slide197.xml"/><Relationship Id="rId203" Type="http://schemas.openxmlformats.org/officeDocument/2006/relationships/slide" Target="slides/slide198.xml"/><Relationship Id="rId204" Type="http://schemas.openxmlformats.org/officeDocument/2006/relationships/slide" Target="slides/slide199.xml"/><Relationship Id="rId205" Type="http://schemas.openxmlformats.org/officeDocument/2006/relationships/slide" Target="slides/slide200.xml"/><Relationship Id="rId206" Type="http://schemas.openxmlformats.org/officeDocument/2006/relationships/slide" Target="slides/slide201.xml"/><Relationship Id="rId207" Type="http://schemas.openxmlformats.org/officeDocument/2006/relationships/slide" Target="slides/slide202.xml"/><Relationship Id="rId208" Type="http://schemas.openxmlformats.org/officeDocument/2006/relationships/slide" Target="slides/slide203.xml"/><Relationship Id="rId209" Type="http://schemas.openxmlformats.org/officeDocument/2006/relationships/slide" Target="slides/slide204.xml"/><Relationship Id="rId21" Type="http://schemas.openxmlformats.org/officeDocument/2006/relationships/slide" Target="slides/slide16.xml"/><Relationship Id="rId210" Type="http://schemas.openxmlformats.org/officeDocument/2006/relationships/slide" Target="slides/slide205.xml"/><Relationship Id="rId211" Type="http://schemas.openxmlformats.org/officeDocument/2006/relationships/slide" Target="slides/slide206.xml"/><Relationship Id="rId212" Type="http://schemas.openxmlformats.org/officeDocument/2006/relationships/slide" Target="slides/slide207.xml"/><Relationship Id="rId213" Type="http://schemas.openxmlformats.org/officeDocument/2006/relationships/slide" Target="slides/slide208.xml"/><Relationship Id="rId214" Type="http://schemas.openxmlformats.org/officeDocument/2006/relationships/slide" Target="slides/slide209.xml"/><Relationship Id="rId215" Type="http://schemas.openxmlformats.org/officeDocument/2006/relationships/slide" Target="slides/slide210.xml"/><Relationship Id="rId216" Type="http://schemas.openxmlformats.org/officeDocument/2006/relationships/slide" Target="slides/slide211.xml"/><Relationship Id="rId217" Type="http://schemas.openxmlformats.org/officeDocument/2006/relationships/slide" Target="slides/slide212.xml"/><Relationship Id="rId218" Type="http://schemas.openxmlformats.org/officeDocument/2006/relationships/slide" Target="slides/slide213.xml"/><Relationship Id="rId219" Type="http://schemas.openxmlformats.org/officeDocument/2006/relationships/slide" Target="slides/slide214.xml"/><Relationship Id="rId22" Type="http://schemas.openxmlformats.org/officeDocument/2006/relationships/slide" Target="slides/slide17.xml"/><Relationship Id="rId220" Type="http://schemas.openxmlformats.org/officeDocument/2006/relationships/slide" Target="slides/slide215.xml"/><Relationship Id="rId221" Type="http://schemas.openxmlformats.org/officeDocument/2006/relationships/slide" Target="slides/slide216.xml"/><Relationship Id="rId222" Type="http://schemas.openxmlformats.org/officeDocument/2006/relationships/slide" Target="slides/slide217.xml"/><Relationship Id="rId223" Type="http://schemas.openxmlformats.org/officeDocument/2006/relationships/slide" Target="slides/slide218.xml"/><Relationship Id="rId224" Type="http://schemas.openxmlformats.org/officeDocument/2006/relationships/slide" Target="slides/slide219.xml"/><Relationship Id="rId225" Type="http://schemas.openxmlformats.org/officeDocument/2006/relationships/slide" Target="slides/slide220.xml"/><Relationship Id="rId226" Type="http://schemas.openxmlformats.org/officeDocument/2006/relationships/slide" Target="slides/slide221.xml"/><Relationship Id="rId227" Type="http://schemas.openxmlformats.org/officeDocument/2006/relationships/slide" Target="slides/slide222.xml"/><Relationship Id="rId228" Type="http://schemas.openxmlformats.org/officeDocument/2006/relationships/slide" Target="slides/slide223.xml"/><Relationship Id="rId229" Type="http://schemas.openxmlformats.org/officeDocument/2006/relationships/slide" Target="slides/slide224.xml"/><Relationship Id="rId23" Type="http://schemas.openxmlformats.org/officeDocument/2006/relationships/slide" Target="slides/slide18.xml"/><Relationship Id="rId230" Type="http://schemas.openxmlformats.org/officeDocument/2006/relationships/slide" Target="slides/slide225.xml"/><Relationship Id="rId231" Type="http://schemas.openxmlformats.org/officeDocument/2006/relationships/slide" Target="slides/slide226.xml"/><Relationship Id="rId232" Type="http://schemas.openxmlformats.org/officeDocument/2006/relationships/slide" Target="slides/slide227.xml"/><Relationship Id="rId233" Type="http://schemas.openxmlformats.org/officeDocument/2006/relationships/slide" Target="slides/slide228.xml"/><Relationship Id="rId234" Type="http://schemas.openxmlformats.org/officeDocument/2006/relationships/slide" Target="slides/slide229.xml"/><Relationship Id="rId235" Type="http://schemas.openxmlformats.org/officeDocument/2006/relationships/slide" Target="slides/slide230.xml"/><Relationship Id="rId236" Type="http://schemas.openxmlformats.org/officeDocument/2006/relationships/slide" Target="slides/slide231.xml"/><Relationship Id="rId237" Type="http://schemas.openxmlformats.org/officeDocument/2006/relationships/slide" Target="slides/slide232.xml"/><Relationship Id="rId238" Type="http://schemas.openxmlformats.org/officeDocument/2006/relationships/slide" Target="slides/slide233.xml"/><Relationship Id="rId239" Type="http://schemas.openxmlformats.org/officeDocument/2006/relationships/slide" Target="slides/slide234.xml"/><Relationship Id="rId24" Type="http://schemas.openxmlformats.org/officeDocument/2006/relationships/slide" Target="slides/slide19.xml"/><Relationship Id="rId240" Type="http://schemas.openxmlformats.org/officeDocument/2006/relationships/slide" Target="slides/slide235.xml"/><Relationship Id="rId241" Type="http://schemas.openxmlformats.org/officeDocument/2006/relationships/slide" Target="slides/slide236.xml"/><Relationship Id="rId242" Type="http://schemas.openxmlformats.org/officeDocument/2006/relationships/slide" Target="slides/slide237.xml"/><Relationship Id="rId243" Type="http://schemas.openxmlformats.org/officeDocument/2006/relationships/slide" Target="slides/slide238.xml"/><Relationship Id="rId244" Type="http://schemas.openxmlformats.org/officeDocument/2006/relationships/slide" Target="slides/slide239.xml"/><Relationship Id="rId245" Type="http://schemas.openxmlformats.org/officeDocument/2006/relationships/slide" Target="slides/slide240.xml"/><Relationship Id="rId246" Type="http://schemas.openxmlformats.org/officeDocument/2006/relationships/slide" Target="slides/slide241.xml"/><Relationship Id="rId247" Type="http://schemas.openxmlformats.org/officeDocument/2006/relationships/slide" Target="slides/slide242.xml"/><Relationship Id="rId248" Type="http://schemas.openxmlformats.org/officeDocument/2006/relationships/slide" Target="slides/slide243.xml"/><Relationship Id="rId249" Type="http://schemas.openxmlformats.org/officeDocument/2006/relationships/slide" Target="slides/slide244.xml"/><Relationship Id="rId25" Type="http://schemas.openxmlformats.org/officeDocument/2006/relationships/slide" Target="slides/slide20.xml"/><Relationship Id="rId250" Type="http://schemas.openxmlformats.org/officeDocument/2006/relationships/slide" Target="slides/slide245.xml"/><Relationship Id="rId251" Type="http://schemas.openxmlformats.org/officeDocument/2006/relationships/slide" Target="slides/slide246.xml"/><Relationship Id="rId252" Type="http://schemas.openxmlformats.org/officeDocument/2006/relationships/slide" Target="slides/slide247.xml"/><Relationship Id="rId253" Type="http://schemas.openxmlformats.org/officeDocument/2006/relationships/slide" Target="slides/slide248.xml"/><Relationship Id="rId254" Type="http://schemas.openxmlformats.org/officeDocument/2006/relationships/slide" Target="slides/slide249.xml"/><Relationship Id="rId255" Type="http://schemas.openxmlformats.org/officeDocument/2006/relationships/slide" Target="slides/slide250.xml"/><Relationship Id="rId256" Type="http://schemas.openxmlformats.org/officeDocument/2006/relationships/slide" Target="slides/slide251.xml"/><Relationship Id="rId257" Type="http://schemas.openxmlformats.org/officeDocument/2006/relationships/slide" Target="slides/slide252.xml"/><Relationship Id="rId258" Type="http://schemas.openxmlformats.org/officeDocument/2006/relationships/slide" Target="slides/slide253.xml"/><Relationship Id="rId259" Type="http://schemas.openxmlformats.org/officeDocument/2006/relationships/slide" Target="slides/slide254.xml"/><Relationship Id="rId26" Type="http://schemas.openxmlformats.org/officeDocument/2006/relationships/slide" Target="slides/slide21.xml"/><Relationship Id="rId260" Type="http://schemas.openxmlformats.org/officeDocument/2006/relationships/slide" Target="slides/slide255.xml"/><Relationship Id="rId261" Type="http://schemas.openxmlformats.org/officeDocument/2006/relationships/slide" Target="slides/slide256.xml"/><Relationship Id="rId262" Type="http://schemas.openxmlformats.org/officeDocument/2006/relationships/slide" Target="slides/slide257.xml"/><Relationship Id="rId263" Type="http://schemas.openxmlformats.org/officeDocument/2006/relationships/slide" Target="slides/slide258.xml"/><Relationship Id="rId264" Type="http://schemas.openxmlformats.org/officeDocument/2006/relationships/slide" Target="slides/slide259.xml"/><Relationship Id="rId265" Type="http://schemas.openxmlformats.org/officeDocument/2006/relationships/slide" Target="slides/slide260.xml"/><Relationship Id="rId266" Type="http://schemas.openxmlformats.org/officeDocument/2006/relationships/slide" Target="slides/slide261.xml"/><Relationship Id="rId267" Type="http://schemas.openxmlformats.org/officeDocument/2006/relationships/slide" Target="slides/slide262.xml"/><Relationship Id="rId268" Type="http://schemas.openxmlformats.org/officeDocument/2006/relationships/slide" Target="slides/slide263.xml"/><Relationship Id="rId269" Type="http://schemas.openxmlformats.org/officeDocument/2006/relationships/slide" Target="slides/slide264.xml"/><Relationship Id="rId27" Type="http://schemas.openxmlformats.org/officeDocument/2006/relationships/slide" Target="slides/slide22.xml"/><Relationship Id="rId270" Type="http://schemas.openxmlformats.org/officeDocument/2006/relationships/slide" Target="slides/slide265.xml"/><Relationship Id="rId271" Type="http://schemas.openxmlformats.org/officeDocument/2006/relationships/slide" Target="slides/slide266.xml"/><Relationship Id="rId272" Type="http://schemas.openxmlformats.org/officeDocument/2006/relationships/slide" Target="slides/slide267.xml"/><Relationship Id="rId273" Type="http://schemas.openxmlformats.org/officeDocument/2006/relationships/slide" Target="slides/slide268.xml"/><Relationship Id="rId274" Type="http://schemas.openxmlformats.org/officeDocument/2006/relationships/slide" Target="slides/slide269.xml"/><Relationship Id="rId275" Type="http://schemas.openxmlformats.org/officeDocument/2006/relationships/slide" Target="slides/slide270.xml"/><Relationship Id="rId276" Type="http://schemas.openxmlformats.org/officeDocument/2006/relationships/slide" Target="slides/slide271.xml"/><Relationship Id="rId277" Type="http://schemas.openxmlformats.org/officeDocument/2006/relationships/slide" Target="slides/slide272.xml"/><Relationship Id="rId278" Type="http://schemas.openxmlformats.org/officeDocument/2006/relationships/slide" Target="slides/slide273.xml"/><Relationship Id="rId279" Type="http://schemas.openxmlformats.org/officeDocument/2006/relationships/slide" Target="slides/slide274.xml"/><Relationship Id="rId28" Type="http://schemas.openxmlformats.org/officeDocument/2006/relationships/slide" Target="slides/slide23.xml"/><Relationship Id="rId280" Type="http://schemas.openxmlformats.org/officeDocument/2006/relationships/slide" Target="slides/slide275.xml"/><Relationship Id="rId281" Type="http://schemas.openxmlformats.org/officeDocument/2006/relationships/slide" Target="slides/slide276.xml"/><Relationship Id="rId282" Type="http://schemas.openxmlformats.org/officeDocument/2006/relationships/slide" Target="slides/slide277.xml"/><Relationship Id="rId283" Type="http://schemas.openxmlformats.org/officeDocument/2006/relationships/slide" Target="slides/slide278.xml"/><Relationship Id="rId284" Type="http://schemas.openxmlformats.org/officeDocument/2006/relationships/slide" Target="slides/slide279.xml"/><Relationship Id="rId285" Type="http://schemas.openxmlformats.org/officeDocument/2006/relationships/slide" Target="slides/slide280.xml"/><Relationship Id="rId286" Type="http://schemas.openxmlformats.org/officeDocument/2006/relationships/slide" Target="slides/slide281.xml"/><Relationship Id="rId287" Type="http://schemas.openxmlformats.org/officeDocument/2006/relationships/slide" Target="slides/slide282.xml"/><Relationship Id="rId288" Type="http://schemas.openxmlformats.org/officeDocument/2006/relationships/slide" Target="slides/slide283.xml"/><Relationship Id="rId289" Type="http://schemas.openxmlformats.org/officeDocument/2006/relationships/slide" Target="slides/slide284.xml"/><Relationship Id="rId29" Type="http://schemas.openxmlformats.org/officeDocument/2006/relationships/slide" Target="slides/slide24.xml"/><Relationship Id="rId290" Type="http://schemas.openxmlformats.org/officeDocument/2006/relationships/slide" Target="slides/slide285.xml"/><Relationship Id="rId291" Type="http://schemas.openxmlformats.org/officeDocument/2006/relationships/slide" Target="slides/slide286.xml"/><Relationship Id="rId292" Type="http://schemas.openxmlformats.org/officeDocument/2006/relationships/slide" Target="slides/slide287.xml"/><Relationship Id="rId293" Type="http://schemas.openxmlformats.org/officeDocument/2006/relationships/slide" Target="slides/slide288.xml"/><Relationship Id="rId294" Type="http://schemas.openxmlformats.org/officeDocument/2006/relationships/slide" Target="slides/slide289.xml"/><Relationship Id="rId295" Type="http://schemas.openxmlformats.org/officeDocument/2006/relationships/slide" Target="slides/slide290.xml"/><Relationship Id="rId296" Type="http://schemas.openxmlformats.org/officeDocument/2006/relationships/slide" Target="slides/slide291.xml"/><Relationship Id="rId297" Type="http://schemas.openxmlformats.org/officeDocument/2006/relationships/slide" Target="slides/slide292.xml"/><Relationship Id="rId298" Type="http://schemas.openxmlformats.org/officeDocument/2006/relationships/slide" Target="slides/slide293.xml"/><Relationship Id="rId299" Type="http://schemas.openxmlformats.org/officeDocument/2006/relationships/slide" Target="slides/slide294.xml"/><Relationship Id="rId3" Type="http://schemas.openxmlformats.org/officeDocument/2006/relationships/viewProps" Target="viewProps.xml"/><Relationship Id="rId30" Type="http://schemas.openxmlformats.org/officeDocument/2006/relationships/slide" Target="slides/slide25.xml"/><Relationship Id="rId300" Type="http://schemas.openxmlformats.org/officeDocument/2006/relationships/slide" Target="slides/slide295.xml"/><Relationship Id="rId301" Type="http://schemas.openxmlformats.org/officeDocument/2006/relationships/slide" Target="slides/slide296.xml"/><Relationship Id="rId302" Type="http://schemas.openxmlformats.org/officeDocument/2006/relationships/slide" Target="slides/slide297.xml"/><Relationship Id="rId303" Type="http://schemas.openxmlformats.org/officeDocument/2006/relationships/slide" Target="slides/slide298.xml"/><Relationship Id="rId304" Type="http://schemas.openxmlformats.org/officeDocument/2006/relationships/slide" Target="slides/slide299.xml"/><Relationship Id="rId305" Type="http://schemas.openxmlformats.org/officeDocument/2006/relationships/slide" Target="slides/slide300.xml"/><Relationship Id="rId306" Type="http://schemas.openxmlformats.org/officeDocument/2006/relationships/slide" Target="slides/slide301.xml"/><Relationship Id="rId307" Type="http://schemas.openxmlformats.org/officeDocument/2006/relationships/slide" Target="slides/slide302.xml"/><Relationship Id="rId308" Type="http://schemas.openxmlformats.org/officeDocument/2006/relationships/slide" Target="slides/slide303.xml"/><Relationship Id="rId309" Type="http://schemas.openxmlformats.org/officeDocument/2006/relationships/slide" Target="slides/slide304.xml"/><Relationship Id="rId31" Type="http://schemas.openxmlformats.org/officeDocument/2006/relationships/slide" Target="slides/slide26.xml"/><Relationship Id="rId310" Type="http://schemas.openxmlformats.org/officeDocument/2006/relationships/slide" Target="slides/slide305.xml"/><Relationship Id="rId311" Type="http://schemas.openxmlformats.org/officeDocument/2006/relationships/slide" Target="slides/slide306.xml"/><Relationship Id="rId312" Type="http://schemas.openxmlformats.org/officeDocument/2006/relationships/slide" Target="slides/slide307.xml"/><Relationship Id="rId313" Type="http://schemas.openxmlformats.org/officeDocument/2006/relationships/slide" Target="slides/slide308.xml"/><Relationship Id="rId314" Type="http://schemas.openxmlformats.org/officeDocument/2006/relationships/slide" Target="slides/slide309.xml"/><Relationship Id="rId315" Type="http://schemas.openxmlformats.org/officeDocument/2006/relationships/slide" Target="slides/slide310.xml"/><Relationship Id="rId316" Type="http://schemas.openxmlformats.org/officeDocument/2006/relationships/slide" Target="slides/slide311.xml"/><Relationship Id="rId317" Type="http://schemas.openxmlformats.org/officeDocument/2006/relationships/slide" Target="slides/slide312.xml"/><Relationship Id="rId318" Type="http://schemas.openxmlformats.org/officeDocument/2006/relationships/slide" Target="slides/slide313.xml"/><Relationship Id="rId319" Type="http://schemas.openxmlformats.org/officeDocument/2006/relationships/slide" Target="slides/slide314.xml"/><Relationship Id="rId32" Type="http://schemas.openxmlformats.org/officeDocument/2006/relationships/slide" Target="slides/slide27.xml"/><Relationship Id="rId320" Type="http://schemas.openxmlformats.org/officeDocument/2006/relationships/slide" Target="slides/slide315.xml"/><Relationship Id="rId321" Type="http://schemas.openxmlformats.org/officeDocument/2006/relationships/slide" Target="slides/slide316.xml"/><Relationship Id="rId322" Type="http://schemas.openxmlformats.org/officeDocument/2006/relationships/slide" Target="slides/slide317.xml"/><Relationship Id="rId323" Type="http://schemas.openxmlformats.org/officeDocument/2006/relationships/slide" Target="slides/slide318.xml"/><Relationship Id="rId324" Type="http://schemas.openxmlformats.org/officeDocument/2006/relationships/slide" Target="slides/slide319.xml"/><Relationship Id="rId325" Type="http://schemas.openxmlformats.org/officeDocument/2006/relationships/slide" Target="slides/slide320.xml"/><Relationship Id="rId326" Type="http://schemas.openxmlformats.org/officeDocument/2006/relationships/slide" Target="slides/slide321.xml"/><Relationship Id="rId327" Type="http://schemas.openxmlformats.org/officeDocument/2006/relationships/slide" Target="slides/slide322.xml"/><Relationship Id="rId328" Type="http://schemas.openxmlformats.org/officeDocument/2006/relationships/slide" Target="slides/slide323.xml"/><Relationship Id="rId329" Type="http://schemas.openxmlformats.org/officeDocument/2006/relationships/slide" Target="slides/slide324.xml"/><Relationship Id="rId33" Type="http://schemas.openxmlformats.org/officeDocument/2006/relationships/slide" Target="slides/slide28.xml"/><Relationship Id="rId330" Type="http://schemas.openxmlformats.org/officeDocument/2006/relationships/slide" Target="slides/slide325.xml"/><Relationship Id="rId331" Type="http://schemas.openxmlformats.org/officeDocument/2006/relationships/slide" Target="slides/slide326.xml"/><Relationship Id="rId332" Type="http://schemas.openxmlformats.org/officeDocument/2006/relationships/slide" Target="slides/slide327.xml"/><Relationship Id="rId333" Type="http://schemas.openxmlformats.org/officeDocument/2006/relationships/slide" Target="slides/slide328.xml"/><Relationship Id="rId334" Type="http://schemas.openxmlformats.org/officeDocument/2006/relationships/slide" Target="slides/slide329.xml"/><Relationship Id="rId335" Type="http://schemas.openxmlformats.org/officeDocument/2006/relationships/slide" Target="slides/slide330.xml"/><Relationship Id="rId336" Type="http://schemas.openxmlformats.org/officeDocument/2006/relationships/slide" Target="slides/slide331.xml"/><Relationship Id="rId337" Type="http://schemas.openxmlformats.org/officeDocument/2006/relationships/slide" Target="slides/slide332.xml"/><Relationship Id="rId338" Type="http://schemas.openxmlformats.org/officeDocument/2006/relationships/slide" Target="slides/slide333.xml"/><Relationship Id="rId339" Type="http://schemas.openxmlformats.org/officeDocument/2006/relationships/slide" Target="slides/slide334.xml"/><Relationship Id="rId34" Type="http://schemas.openxmlformats.org/officeDocument/2006/relationships/slide" Target="slides/slide29.xml"/><Relationship Id="rId340" Type="http://schemas.openxmlformats.org/officeDocument/2006/relationships/slide" Target="slides/slide335.xml"/><Relationship Id="rId341" Type="http://schemas.openxmlformats.org/officeDocument/2006/relationships/slide" Target="slides/slide336.xml"/><Relationship Id="rId342" Type="http://schemas.openxmlformats.org/officeDocument/2006/relationships/slide" Target="slides/slide337.xml"/><Relationship Id="rId343" Type="http://schemas.openxmlformats.org/officeDocument/2006/relationships/slide" Target="slides/slide338.xml"/><Relationship Id="rId344" Type="http://schemas.openxmlformats.org/officeDocument/2006/relationships/slide" Target="slides/slide339.xml"/><Relationship Id="rId345" Type="http://schemas.openxmlformats.org/officeDocument/2006/relationships/slide" Target="slides/slide340.xml"/><Relationship Id="rId346" Type="http://schemas.openxmlformats.org/officeDocument/2006/relationships/slide" Target="slides/slide341.xml"/><Relationship Id="rId347" Type="http://schemas.openxmlformats.org/officeDocument/2006/relationships/slide" Target="slides/slide342.xml"/><Relationship Id="rId348" Type="http://schemas.openxmlformats.org/officeDocument/2006/relationships/slide" Target="slides/slide343.xml"/><Relationship Id="rId349" Type="http://schemas.openxmlformats.org/officeDocument/2006/relationships/slide" Target="slides/slide344.xml"/><Relationship Id="rId35" Type="http://schemas.openxmlformats.org/officeDocument/2006/relationships/slide" Target="slides/slide30.xml"/><Relationship Id="rId350" Type="http://schemas.openxmlformats.org/officeDocument/2006/relationships/slide" Target="slides/slide345.xml"/><Relationship Id="rId351" Type="http://schemas.openxmlformats.org/officeDocument/2006/relationships/slide" Target="slides/slide346.xml"/><Relationship Id="rId352" Type="http://schemas.openxmlformats.org/officeDocument/2006/relationships/slide" Target="slides/slide347.xml"/><Relationship Id="rId353" Type="http://schemas.openxmlformats.org/officeDocument/2006/relationships/slide" Target="slides/slide348.xml"/><Relationship Id="rId354" Type="http://schemas.openxmlformats.org/officeDocument/2006/relationships/slide" Target="slides/slide349.xml"/><Relationship Id="rId355" Type="http://schemas.openxmlformats.org/officeDocument/2006/relationships/slide" Target="slides/slide350.xml"/><Relationship Id="rId356" Type="http://schemas.openxmlformats.org/officeDocument/2006/relationships/slide" Target="slides/slide351.xml"/><Relationship Id="rId357" Type="http://schemas.openxmlformats.org/officeDocument/2006/relationships/slide" Target="slides/slide352.xml"/><Relationship Id="rId358" Type="http://schemas.openxmlformats.org/officeDocument/2006/relationships/slide" Target="slides/slide353.xml"/><Relationship Id="rId359" Type="http://schemas.openxmlformats.org/officeDocument/2006/relationships/slide" Target="slides/slide354.xml"/><Relationship Id="rId36" Type="http://schemas.openxmlformats.org/officeDocument/2006/relationships/slide" Target="slides/slide31.xml"/><Relationship Id="rId360" Type="http://schemas.openxmlformats.org/officeDocument/2006/relationships/slide" Target="slides/slide355.xml"/><Relationship Id="rId361" Type="http://schemas.openxmlformats.org/officeDocument/2006/relationships/slide" Target="slides/slide356.xml"/><Relationship Id="rId362" Type="http://schemas.openxmlformats.org/officeDocument/2006/relationships/slide" Target="slides/slide357.xml"/><Relationship Id="rId363" Type="http://schemas.openxmlformats.org/officeDocument/2006/relationships/slide" Target="slides/slide358.xml"/><Relationship Id="rId364" Type="http://schemas.openxmlformats.org/officeDocument/2006/relationships/slide" Target="slides/slide359.xml"/><Relationship Id="rId365" Type="http://schemas.openxmlformats.org/officeDocument/2006/relationships/slide" Target="slides/slide360.xml"/><Relationship Id="rId366" Type="http://schemas.openxmlformats.org/officeDocument/2006/relationships/slide" Target="slides/slide361.xml"/><Relationship Id="rId367" Type="http://schemas.openxmlformats.org/officeDocument/2006/relationships/slide" Target="slides/slide362.xml"/><Relationship Id="rId368" Type="http://schemas.openxmlformats.org/officeDocument/2006/relationships/slide" Target="slides/slide363.xml"/><Relationship Id="rId369" Type="http://schemas.openxmlformats.org/officeDocument/2006/relationships/slide" Target="slides/slide364.xml"/><Relationship Id="rId37" Type="http://schemas.openxmlformats.org/officeDocument/2006/relationships/slide" Target="slides/slide32.xml"/><Relationship Id="rId370" Type="http://schemas.openxmlformats.org/officeDocument/2006/relationships/slide" Target="slides/slide365.xml"/><Relationship Id="rId371" Type="http://schemas.openxmlformats.org/officeDocument/2006/relationships/slide" Target="slides/slide366.xml"/><Relationship Id="rId372" Type="http://schemas.openxmlformats.org/officeDocument/2006/relationships/slide" Target="slides/slide367.xml"/><Relationship Id="rId373" Type="http://schemas.openxmlformats.org/officeDocument/2006/relationships/slide" Target="slides/slide368.xml"/><Relationship Id="rId374" Type="http://schemas.openxmlformats.org/officeDocument/2006/relationships/slide" Target="slides/slide369.xml"/><Relationship Id="rId375" Type="http://schemas.openxmlformats.org/officeDocument/2006/relationships/slide" Target="slides/slide370.xml"/><Relationship Id="rId376" Type="http://schemas.openxmlformats.org/officeDocument/2006/relationships/slide" Target="slides/slide371.xml"/><Relationship Id="rId377" Type="http://schemas.openxmlformats.org/officeDocument/2006/relationships/slide" Target="slides/slide372.xml"/><Relationship Id="rId378" Type="http://schemas.openxmlformats.org/officeDocument/2006/relationships/slide" Target="slides/slide373.xml"/><Relationship Id="rId379" Type="http://schemas.openxmlformats.org/officeDocument/2006/relationships/slide" Target="slides/slide374.xml"/><Relationship Id="rId38" Type="http://schemas.openxmlformats.org/officeDocument/2006/relationships/slide" Target="slides/slide33.xml"/><Relationship Id="rId380" Type="http://schemas.openxmlformats.org/officeDocument/2006/relationships/slide" Target="slides/slide375.xml"/><Relationship Id="rId381" Type="http://schemas.openxmlformats.org/officeDocument/2006/relationships/slide" Target="slides/slide376.xml"/><Relationship Id="rId382" Type="http://schemas.openxmlformats.org/officeDocument/2006/relationships/slide" Target="slides/slide377.xml"/><Relationship Id="rId383" Type="http://schemas.openxmlformats.org/officeDocument/2006/relationships/slide" Target="slides/slide378.xml"/><Relationship Id="rId384" Type="http://schemas.openxmlformats.org/officeDocument/2006/relationships/slide" Target="slides/slide379.xml"/><Relationship Id="rId385" Type="http://schemas.openxmlformats.org/officeDocument/2006/relationships/slide" Target="slides/slide380.xml"/><Relationship Id="rId386" Type="http://schemas.openxmlformats.org/officeDocument/2006/relationships/slide" Target="slides/slide381.xml"/><Relationship Id="rId387" Type="http://schemas.openxmlformats.org/officeDocument/2006/relationships/slide" Target="slides/slide382.xml"/><Relationship Id="rId388" Type="http://schemas.openxmlformats.org/officeDocument/2006/relationships/slide" Target="slides/slide383.xml"/><Relationship Id="rId389" Type="http://schemas.openxmlformats.org/officeDocument/2006/relationships/slide" Target="slides/slide384.xml"/><Relationship Id="rId39" Type="http://schemas.openxmlformats.org/officeDocument/2006/relationships/slide" Target="slides/slide34.xml"/><Relationship Id="rId390" Type="http://schemas.openxmlformats.org/officeDocument/2006/relationships/slide" Target="slides/slide385.xml"/><Relationship Id="rId391" Type="http://schemas.openxmlformats.org/officeDocument/2006/relationships/slide" Target="slides/slide386.xml"/><Relationship Id="rId392" Type="http://schemas.openxmlformats.org/officeDocument/2006/relationships/slide" Target="slides/slide387.xml"/><Relationship Id="rId393" Type="http://schemas.openxmlformats.org/officeDocument/2006/relationships/slide" Target="slides/slide388.xml"/><Relationship Id="rId394" Type="http://schemas.openxmlformats.org/officeDocument/2006/relationships/slide" Target="slides/slide389.xml"/><Relationship Id="rId395" Type="http://schemas.openxmlformats.org/officeDocument/2006/relationships/slide" Target="slides/slide390.xml"/><Relationship Id="rId396" Type="http://schemas.openxmlformats.org/officeDocument/2006/relationships/slide" Target="slides/slide391.xml"/><Relationship Id="rId397" Type="http://schemas.openxmlformats.org/officeDocument/2006/relationships/slide" Target="slides/slide392.xml"/><Relationship Id="rId398" Type="http://schemas.openxmlformats.org/officeDocument/2006/relationships/slide" Target="slides/slide393.xml"/><Relationship Id="rId399" Type="http://schemas.openxmlformats.org/officeDocument/2006/relationships/slide" Target="slides/slide394.xml"/><Relationship Id="rId4" Type="http://schemas.openxmlformats.org/officeDocument/2006/relationships/theme" Target="theme/theme1.xml"/><Relationship Id="rId40" Type="http://schemas.openxmlformats.org/officeDocument/2006/relationships/slide" Target="slides/slide35.xml"/><Relationship Id="rId400" Type="http://schemas.openxmlformats.org/officeDocument/2006/relationships/slide" Target="slides/slide395.xml"/><Relationship Id="rId401" Type="http://schemas.openxmlformats.org/officeDocument/2006/relationships/slide" Target="slides/slide396.xml"/><Relationship Id="rId402" Type="http://schemas.openxmlformats.org/officeDocument/2006/relationships/slide" Target="slides/slide397.xml"/><Relationship Id="rId403" Type="http://schemas.openxmlformats.org/officeDocument/2006/relationships/slide" Target="slides/slide398.xml"/><Relationship Id="rId404" Type="http://schemas.openxmlformats.org/officeDocument/2006/relationships/slide" Target="slides/slide399.xml"/><Relationship Id="rId405" Type="http://schemas.openxmlformats.org/officeDocument/2006/relationships/slide" Target="slides/slide400.xml"/><Relationship Id="rId406" Type="http://schemas.openxmlformats.org/officeDocument/2006/relationships/slide" Target="slides/slide401.xml"/><Relationship Id="rId407" Type="http://schemas.openxmlformats.org/officeDocument/2006/relationships/slide" Target="slides/slide402.xml"/><Relationship Id="rId408" Type="http://schemas.openxmlformats.org/officeDocument/2006/relationships/slide" Target="slides/slide403.xml"/><Relationship Id="rId409" Type="http://schemas.openxmlformats.org/officeDocument/2006/relationships/slide" Target="slides/slide404.xml"/><Relationship Id="rId41" Type="http://schemas.openxmlformats.org/officeDocument/2006/relationships/slide" Target="slides/slide36.xml"/><Relationship Id="rId410" Type="http://schemas.openxmlformats.org/officeDocument/2006/relationships/slide" Target="slides/slide405.xml"/><Relationship Id="rId411" Type="http://schemas.openxmlformats.org/officeDocument/2006/relationships/slide" Target="slides/slide406.xml"/><Relationship Id="rId412" Type="http://schemas.openxmlformats.org/officeDocument/2006/relationships/slide" Target="slides/slide407.xml"/><Relationship Id="rId413" Type="http://schemas.openxmlformats.org/officeDocument/2006/relationships/slide" Target="slides/slide408.xml"/><Relationship Id="rId414" Type="http://schemas.openxmlformats.org/officeDocument/2006/relationships/slide" Target="slides/slide409.xml"/><Relationship Id="rId415" Type="http://schemas.openxmlformats.org/officeDocument/2006/relationships/slide" Target="slides/slide410.xml"/><Relationship Id="rId416" Type="http://schemas.openxmlformats.org/officeDocument/2006/relationships/slide" Target="slides/slide411.xml"/><Relationship Id="rId417" Type="http://schemas.openxmlformats.org/officeDocument/2006/relationships/slide" Target="slides/slide412.xml"/><Relationship Id="rId418" Type="http://schemas.openxmlformats.org/officeDocument/2006/relationships/slide" Target="slides/slide413.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 Type="http://schemas.openxmlformats.org/officeDocument/2006/relationships/slide" Target="slides/slide1.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 Type="http://schemas.openxmlformats.org/officeDocument/2006/relationships/slide" Target="slides/slide2.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 Type="http://schemas.openxmlformats.org/officeDocument/2006/relationships/slide" Target="slides/slide3.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 Type="http://schemas.openxmlformats.org/officeDocument/2006/relationships/slide" Target="slides/slide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8" Type="http://schemas.openxmlformats.org/officeDocument/2006/relationships/image" Target="../media/image28.png"/><Relationship Id="rId30" Type="http://schemas.openxmlformats.org/officeDocument/2006/relationships/image" Target="../media/image30.png"/></Relationships>
</file>

<file path=ppt/slides/_rels/slide100.xml.rels><?xml version="1.0" encoding="UTF-8" standalone="yes"?><Relationships xmlns="http://schemas.openxmlformats.org/package/2006/relationships"><Relationship Id="rId1" Type="http://schemas.openxmlformats.org/officeDocument/2006/relationships/slideLayout" Target="../slideLayouts/slideLayout7.xml"/><Relationship Id="rId166" Type="http://schemas.openxmlformats.org/officeDocument/2006/relationships/image" Target="../media/image166.png"/></Relationships>
</file>

<file path=ppt/slides/_rels/slide101.xml.rels><?xml version="1.0" encoding="UTF-8" standalone="yes"?><Relationships xmlns="http://schemas.openxmlformats.org/package/2006/relationships"><Relationship Id="rId1" Type="http://schemas.openxmlformats.org/officeDocument/2006/relationships/slideLayout" Target="../slideLayouts/slideLayout7.xml"/><Relationship Id="rId167" Type="http://schemas.openxmlformats.org/officeDocument/2006/relationships/image" Target="../media/image167.png"/></Relationships>
</file>

<file path=ppt/slides/_rels/slide102.xml.rels><?xml version="1.0" encoding="UTF-8" standalone="yes"?><Relationships xmlns="http://schemas.openxmlformats.org/package/2006/relationships"><Relationship Id="rId1" Type="http://schemas.openxmlformats.org/officeDocument/2006/relationships/slideLayout" Target="../slideLayouts/slideLayout7.xml"/><Relationship Id="rId168" Type="http://schemas.openxmlformats.org/officeDocument/2006/relationships/image" Target="../media/image168.png"/></Relationships>
</file>

<file path=ppt/slides/_rels/slide103.xml.rels><?xml version="1.0" encoding="UTF-8" standalone="yes"?><Relationships xmlns="http://schemas.openxmlformats.org/package/2006/relationships"><Relationship Id="rId1" Type="http://schemas.openxmlformats.org/officeDocument/2006/relationships/slideLayout" Target="../slideLayouts/slideLayout7.xml"/><Relationship Id="rId169" Type="http://schemas.openxmlformats.org/officeDocument/2006/relationships/image" Target="../media/image169.png"/></Relationships>
</file>

<file path=ppt/slides/_rels/slide104.xml.rels><?xml version="1.0" encoding="UTF-8" standalone="yes"?><Relationships xmlns="http://schemas.openxmlformats.org/package/2006/relationships"><Relationship Id="rId1" Type="http://schemas.openxmlformats.org/officeDocument/2006/relationships/slideLayout" Target="../slideLayouts/slideLayout7.xml"/><Relationship Id="rId170" Type="http://schemas.openxmlformats.org/officeDocument/2006/relationships/image" Target="../media/image170.png"/></Relationships>
</file>

<file path=ppt/slides/_rels/slide105.xml.rels><?xml version="1.0" encoding="UTF-8" standalone="yes"?><Relationships xmlns="http://schemas.openxmlformats.org/package/2006/relationships"><Relationship Id="rId1" Type="http://schemas.openxmlformats.org/officeDocument/2006/relationships/slideLayout" Target="../slideLayouts/slideLayout7.xml"/><Relationship Id="rId171" Type="http://schemas.openxmlformats.org/officeDocument/2006/relationships/image" Target="../media/image171.png"/></Relationships>
</file>

<file path=ppt/slides/_rels/slide106.xml.rels><?xml version="1.0" encoding="UTF-8" standalone="yes"?><Relationships xmlns="http://schemas.openxmlformats.org/package/2006/relationships"><Relationship Id="rId1" Type="http://schemas.openxmlformats.org/officeDocument/2006/relationships/slideLayout" Target="../slideLayouts/slideLayout7.xml"/><Relationship Id="rId172" Type="http://schemas.openxmlformats.org/officeDocument/2006/relationships/image" Target="../media/image172.png"/></Relationships>
</file>

<file path=ppt/slides/_rels/slide107.xml.rels><?xml version="1.0" encoding="UTF-8" standalone="yes"?><Relationships xmlns="http://schemas.openxmlformats.org/package/2006/relationships"><Relationship Id="rId1" Type="http://schemas.openxmlformats.org/officeDocument/2006/relationships/slideLayout" Target="../slideLayouts/slideLayout7.xml"/><Relationship Id="rId173" Type="http://schemas.openxmlformats.org/officeDocument/2006/relationships/image" Target="../media/image173.png"/></Relationships>
</file>

<file path=ppt/slides/_rels/slide108.xml.rels><?xml version="1.0" encoding="UTF-8" standalone="yes"?><Relationships xmlns="http://schemas.openxmlformats.org/package/2006/relationships"><Relationship Id="rId1" Type="http://schemas.openxmlformats.org/officeDocument/2006/relationships/slideLayout" Target="../slideLayouts/slideLayout7.xml"/><Relationship Id="rId174" Type="http://schemas.openxmlformats.org/officeDocument/2006/relationships/image" Target="../media/image174.png"/></Relationships>
</file>

<file path=ppt/slides/_rels/slide109.xml.rels><?xml version="1.0" encoding="UTF-8" standalone="yes"?><Relationships xmlns="http://schemas.openxmlformats.org/package/2006/relationships"><Relationship Id="rId1" Type="http://schemas.openxmlformats.org/officeDocument/2006/relationships/slideLayout" Target="../slideLayouts/slideLayout7.xml"/><Relationship Id="rId175" Type="http://schemas.openxmlformats.org/officeDocument/2006/relationships/image" Target="../media/image17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31" Type="http://schemas.openxmlformats.org/officeDocument/2006/relationships/image" Target="../media/image31.png"/></Relationships>
</file>

<file path=ppt/slides/_rels/slide110.xml.rels><?xml version="1.0" encoding="UTF-8" standalone="yes"?><Relationships xmlns="http://schemas.openxmlformats.org/package/2006/relationships"><Relationship Id="rId1" Type="http://schemas.openxmlformats.org/officeDocument/2006/relationships/slideLayout" Target="../slideLayouts/slideLayout7.xml"/><Relationship Id="rId176" Type="http://schemas.openxmlformats.org/officeDocument/2006/relationships/image" Target="../media/image176.png"/></Relationships>
</file>

<file path=ppt/slides/_rels/slide111.xml.rels><?xml version="1.0" encoding="UTF-8" standalone="yes"?><Relationships xmlns="http://schemas.openxmlformats.org/package/2006/relationships"><Relationship Id="rId1" Type="http://schemas.openxmlformats.org/officeDocument/2006/relationships/slideLayout" Target="../slideLayouts/slideLayout7.xml"/><Relationship Id="rId177" Type="http://schemas.openxmlformats.org/officeDocument/2006/relationships/image" Target="../media/image177.png"/></Relationships>
</file>

<file path=ppt/slides/_rels/slide112.xml.rels><?xml version="1.0" encoding="UTF-8" standalone="yes"?><Relationships xmlns="http://schemas.openxmlformats.org/package/2006/relationships"><Relationship Id="rId1" Type="http://schemas.openxmlformats.org/officeDocument/2006/relationships/slideLayout" Target="../slideLayouts/slideLayout7.xml"/><Relationship Id="rId178" Type="http://schemas.openxmlformats.org/officeDocument/2006/relationships/image" Target="../media/image178.png"/></Relationships>
</file>

<file path=ppt/slides/_rels/slide113.xml.rels><?xml version="1.0" encoding="UTF-8" standalone="yes"?><Relationships xmlns="http://schemas.openxmlformats.org/package/2006/relationships"><Relationship Id="rId1" Type="http://schemas.openxmlformats.org/officeDocument/2006/relationships/slideLayout" Target="../slideLayouts/slideLayout7.xml"/><Relationship Id="rId179" Type="http://schemas.openxmlformats.org/officeDocument/2006/relationships/image" Target="../media/image179.png"/></Relationships>
</file>

<file path=ppt/slides/_rels/slide114.xml.rels><?xml version="1.0" encoding="UTF-8" standalone="yes"?><Relationships xmlns="http://schemas.openxmlformats.org/package/2006/relationships"><Relationship Id="rId1" Type="http://schemas.openxmlformats.org/officeDocument/2006/relationships/slideLayout" Target="../slideLayouts/slideLayout7.xml"/><Relationship Id="rId180" Type="http://schemas.openxmlformats.org/officeDocument/2006/relationships/image" Target="../media/image180.png"/></Relationships>
</file>

<file path=ppt/slides/_rels/slide115.xml.rels><?xml version="1.0" encoding="UTF-8" standalone="yes"?><Relationships xmlns="http://schemas.openxmlformats.org/package/2006/relationships"><Relationship Id="rId1" Type="http://schemas.openxmlformats.org/officeDocument/2006/relationships/slideLayout" Target="../slideLayouts/slideLayout7.xml"/><Relationship Id="rId181" Type="http://schemas.openxmlformats.org/officeDocument/2006/relationships/image" Target="../media/image181.png"/></Relationships>
</file>

<file path=ppt/slides/_rels/slide116.xml.rels><?xml version="1.0" encoding="UTF-8" standalone="yes"?><Relationships xmlns="http://schemas.openxmlformats.org/package/2006/relationships"><Relationship Id="rId1" Type="http://schemas.openxmlformats.org/officeDocument/2006/relationships/slideLayout" Target="../slideLayouts/slideLayout7.xml"/><Relationship Id="rId182" Type="http://schemas.openxmlformats.org/officeDocument/2006/relationships/image" Target="../media/image182.png"/></Relationships>
</file>

<file path=ppt/slides/_rels/slide117.xml.rels><?xml version="1.0" encoding="UTF-8" standalone="yes"?><Relationships xmlns="http://schemas.openxmlformats.org/package/2006/relationships"><Relationship Id="rId1" Type="http://schemas.openxmlformats.org/officeDocument/2006/relationships/slideLayout" Target="../slideLayouts/slideLayout7.xml"/><Relationship Id="rId183" Type="http://schemas.openxmlformats.org/officeDocument/2006/relationships/image" Target="../media/image183.png"/></Relationships>
</file>

<file path=ppt/slides/_rels/slide118.xml.rels><?xml version="1.0" encoding="UTF-8" standalone="yes"?><Relationships xmlns="http://schemas.openxmlformats.org/package/2006/relationships"><Relationship Id="rId1" Type="http://schemas.openxmlformats.org/officeDocument/2006/relationships/slideLayout" Target="../slideLayouts/slideLayout7.xml"/><Relationship Id="rId184" Type="http://schemas.openxmlformats.org/officeDocument/2006/relationships/image" Target="../media/image184.png"/></Relationships>
</file>

<file path=ppt/slides/_rels/slide119.xml.rels><?xml version="1.0" encoding="UTF-8" standalone="yes"?><Relationships xmlns="http://schemas.openxmlformats.org/package/2006/relationships"><Relationship Id="rId1" Type="http://schemas.openxmlformats.org/officeDocument/2006/relationships/slideLayout" Target="../slideLayouts/slideLayout7.xml"/><Relationship Id="rId185" Type="http://schemas.openxmlformats.org/officeDocument/2006/relationships/image" Target="../media/image18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33" Type="http://schemas.openxmlformats.org/officeDocument/2006/relationships/image" Target="../media/image33.png"/></Relationships>
</file>

<file path=ppt/slides/_rels/slide120.xml.rels><?xml version="1.0" encoding="UTF-8" standalone="yes"?><Relationships xmlns="http://schemas.openxmlformats.org/package/2006/relationships"><Relationship Id="rId1" Type="http://schemas.openxmlformats.org/officeDocument/2006/relationships/slideLayout" Target="../slideLayouts/slideLayout7.xml"/><Relationship Id="rId186" Type="http://schemas.openxmlformats.org/officeDocument/2006/relationships/image" Target="../media/image186.png"/></Relationships>
</file>

<file path=ppt/slides/_rels/slide121.xml.rels><?xml version="1.0" encoding="UTF-8" standalone="yes"?><Relationships xmlns="http://schemas.openxmlformats.org/package/2006/relationships"><Relationship Id="rId1" Type="http://schemas.openxmlformats.org/officeDocument/2006/relationships/slideLayout" Target="../slideLayouts/slideLayout7.xml"/><Relationship Id="rId187" Type="http://schemas.openxmlformats.org/officeDocument/2006/relationships/image" Target="../media/image187.png"/></Relationships>
</file>

<file path=ppt/slides/_rels/slide122.xml.rels><?xml version="1.0" encoding="UTF-8" standalone="yes"?><Relationships xmlns="http://schemas.openxmlformats.org/package/2006/relationships"><Relationship Id="rId1" Type="http://schemas.openxmlformats.org/officeDocument/2006/relationships/slideLayout" Target="../slideLayouts/slideLayout7.xml"/><Relationship Id="rId188" Type="http://schemas.openxmlformats.org/officeDocument/2006/relationships/image" Target="../media/image188.png"/></Relationships>
</file>

<file path=ppt/slides/_rels/slide123.xml.rels><?xml version="1.0" encoding="UTF-8" standalone="yes"?><Relationships xmlns="http://schemas.openxmlformats.org/package/2006/relationships"><Relationship Id="rId1" Type="http://schemas.openxmlformats.org/officeDocument/2006/relationships/slideLayout" Target="../slideLayouts/slideLayout7.xml"/><Relationship Id="rId189" Type="http://schemas.openxmlformats.org/officeDocument/2006/relationships/image" Target="../media/image189.png"/></Relationships>
</file>

<file path=ppt/slides/_rels/slide124.xml.rels><?xml version="1.0" encoding="UTF-8" standalone="yes"?><Relationships xmlns="http://schemas.openxmlformats.org/package/2006/relationships"><Relationship Id="rId1" Type="http://schemas.openxmlformats.org/officeDocument/2006/relationships/slideLayout" Target="../slideLayouts/slideLayout7.xml"/><Relationship Id="rId190" Type="http://schemas.openxmlformats.org/officeDocument/2006/relationships/image" Target="../media/image190.png"/></Relationships>
</file>

<file path=ppt/slides/_rels/slide125.xml.rels><?xml version="1.0" encoding="UTF-8" standalone="yes"?><Relationships xmlns="http://schemas.openxmlformats.org/package/2006/relationships"><Relationship Id="rId1" Type="http://schemas.openxmlformats.org/officeDocument/2006/relationships/slideLayout" Target="../slideLayouts/slideLayout7.xml"/><Relationship Id="rId191" Type="http://schemas.openxmlformats.org/officeDocument/2006/relationships/image" Target="../media/image191.png"/></Relationships>
</file>

<file path=ppt/slides/_rels/slide126.xml.rels><?xml version="1.0" encoding="UTF-8" standalone="yes"?><Relationships xmlns="http://schemas.openxmlformats.org/package/2006/relationships"><Relationship Id="rId1" Type="http://schemas.openxmlformats.org/officeDocument/2006/relationships/slideLayout" Target="../slideLayouts/slideLayout7.xml"/><Relationship Id="rId192" Type="http://schemas.openxmlformats.org/officeDocument/2006/relationships/image" Target="../media/image192.png"/></Relationships>
</file>

<file path=ppt/slides/_rels/slide127.xml.rels><?xml version="1.0" encoding="UTF-8" standalone="yes"?><Relationships xmlns="http://schemas.openxmlformats.org/package/2006/relationships"><Relationship Id="rId1" Type="http://schemas.openxmlformats.org/officeDocument/2006/relationships/slideLayout" Target="../slideLayouts/slideLayout7.xml"/><Relationship Id="rId193" Type="http://schemas.openxmlformats.org/officeDocument/2006/relationships/image" Target="../media/image193.png"/></Relationships>
</file>

<file path=ppt/slides/_rels/slide128.xml.rels><?xml version="1.0" encoding="UTF-8" standalone="yes"?><Relationships xmlns="http://schemas.openxmlformats.org/package/2006/relationships"><Relationship Id="rId1" Type="http://schemas.openxmlformats.org/officeDocument/2006/relationships/slideLayout" Target="../slideLayouts/slideLayout7.xml"/><Relationship Id="rId194" Type="http://schemas.openxmlformats.org/officeDocument/2006/relationships/image" Target="../media/image194.png"/></Relationships>
</file>

<file path=ppt/slides/_rels/slide129.xml.rels><?xml version="1.0" encoding="UTF-8" standalone="yes"?><Relationships xmlns="http://schemas.openxmlformats.org/package/2006/relationships"><Relationship Id="rId1" Type="http://schemas.openxmlformats.org/officeDocument/2006/relationships/slideLayout" Target="../slideLayouts/slideLayout7.xml"/><Relationship Id="rId195" Type="http://schemas.openxmlformats.org/officeDocument/2006/relationships/image" Target="../media/image19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35" Type="http://schemas.openxmlformats.org/officeDocument/2006/relationships/image" Target="../media/image35.png"/></Relationships>
</file>

<file path=ppt/slides/_rels/slide130.xml.rels><?xml version="1.0" encoding="UTF-8" standalone="yes"?><Relationships xmlns="http://schemas.openxmlformats.org/package/2006/relationships"><Relationship Id="rId1" Type="http://schemas.openxmlformats.org/officeDocument/2006/relationships/slideLayout" Target="../slideLayouts/slideLayout7.xml"/><Relationship Id="rId196" Type="http://schemas.openxmlformats.org/officeDocument/2006/relationships/image" Target="../media/image196.png"/></Relationships>
</file>

<file path=ppt/slides/_rels/slide131.xml.rels><?xml version="1.0" encoding="UTF-8" standalone="yes"?><Relationships xmlns="http://schemas.openxmlformats.org/package/2006/relationships"><Relationship Id="rId1" Type="http://schemas.openxmlformats.org/officeDocument/2006/relationships/slideLayout" Target="../slideLayouts/slideLayout7.xml"/><Relationship Id="rId197" Type="http://schemas.openxmlformats.org/officeDocument/2006/relationships/image" Target="../media/image197.png"/></Relationships>
</file>

<file path=ppt/slides/_rels/slide132.xml.rels><?xml version="1.0" encoding="UTF-8" standalone="yes"?><Relationships xmlns="http://schemas.openxmlformats.org/package/2006/relationships"><Relationship Id="rId1" Type="http://schemas.openxmlformats.org/officeDocument/2006/relationships/slideLayout" Target="../slideLayouts/slideLayout7.xml"/><Relationship Id="rId198" Type="http://schemas.openxmlformats.org/officeDocument/2006/relationships/image" Target="../media/image198.png"/></Relationships>
</file>

<file path=ppt/slides/_rels/slide133.xml.rels><?xml version="1.0" encoding="UTF-8" standalone="yes"?><Relationships xmlns="http://schemas.openxmlformats.org/package/2006/relationships"><Relationship Id="rId1" Type="http://schemas.openxmlformats.org/officeDocument/2006/relationships/slideLayout" Target="../slideLayouts/slideLayout7.xml"/><Relationship Id="rId199" Type="http://schemas.openxmlformats.org/officeDocument/2006/relationships/image" Target="../media/image199.png"/></Relationships>
</file>

<file path=ppt/slides/_rels/slide134.xml.rels><?xml version="1.0" encoding="UTF-8" standalone="yes"?><Relationships xmlns="http://schemas.openxmlformats.org/package/2006/relationships"><Relationship Id="rId1" Type="http://schemas.openxmlformats.org/officeDocument/2006/relationships/slideLayout" Target="../slideLayouts/slideLayout7.xml"/><Relationship Id="rId200" Type="http://schemas.openxmlformats.org/officeDocument/2006/relationships/image" Target="../media/image200.png"/></Relationships>
</file>

<file path=ppt/slides/_rels/slide135.xml.rels><?xml version="1.0" encoding="UTF-8" standalone="yes"?><Relationships xmlns="http://schemas.openxmlformats.org/package/2006/relationships"><Relationship Id="rId1" Type="http://schemas.openxmlformats.org/officeDocument/2006/relationships/slideLayout" Target="../slideLayouts/slideLayout7.xml"/><Relationship Id="rId201" Type="http://schemas.openxmlformats.org/officeDocument/2006/relationships/image" Target="../media/image201.png"/></Relationships>
</file>

<file path=ppt/slides/_rels/slide136.xml.rels><?xml version="1.0" encoding="UTF-8" standalone="yes"?><Relationships xmlns="http://schemas.openxmlformats.org/package/2006/relationships"><Relationship Id="rId1" Type="http://schemas.openxmlformats.org/officeDocument/2006/relationships/slideLayout" Target="../slideLayouts/slideLayout7.xml"/><Relationship Id="rId202" Type="http://schemas.openxmlformats.org/officeDocument/2006/relationships/image" Target="../media/image202.png"/></Relationships>
</file>

<file path=ppt/slides/_rels/slide137.xml.rels><?xml version="1.0" encoding="UTF-8" standalone="yes"?><Relationships xmlns="http://schemas.openxmlformats.org/package/2006/relationships"><Relationship Id="rId1" Type="http://schemas.openxmlformats.org/officeDocument/2006/relationships/slideLayout" Target="../slideLayouts/slideLayout7.xml"/><Relationship Id="rId203" Type="http://schemas.openxmlformats.org/officeDocument/2006/relationships/image" Target="../media/image203.png"/></Relationships>
</file>

<file path=ppt/slides/_rels/slide138.xml.rels><?xml version="1.0" encoding="UTF-8" standalone="yes"?><Relationships xmlns="http://schemas.openxmlformats.org/package/2006/relationships"><Relationship Id="rId1" Type="http://schemas.openxmlformats.org/officeDocument/2006/relationships/slideLayout" Target="../slideLayouts/slideLayout7.xml"/><Relationship Id="rId204" Type="http://schemas.openxmlformats.org/officeDocument/2006/relationships/image" Target="../media/image204.png"/></Relationships>
</file>

<file path=ppt/slides/_rels/slide139.xml.rels><?xml version="1.0" encoding="UTF-8" standalone="yes"?><Relationships xmlns="http://schemas.openxmlformats.org/package/2006/relationships"><Relationship Id="rId1" Type="http://schemas.openxmlformats.org/officeDocument/2006/relationships/slideLayout" Target="../slideLayouts/slideLayout7.xml"/><Relationship Id="rId205" Type="http://schemas.openxmlformats.org/officeDocument/2006/relationships/image" Target="../media/image20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37" Type="http://schemas.openxmlformats.org/officeDocument/2006/relationships/image" Target="../media/image37.png"/></Relationships>
</file>

<file path=ppt/slides/_rels/slide140.xml.rels><?xml version="1.0" encoding="UTF-8" standalone="yes"?><Relationships xmlns="http://schemas.openxmlformats.org/package/2006/relationships"><Relationship Id="rId1" Type="http://schemas.openxmlformats.org/officeDocument/2006/relationships/slideLayout" Target="../slideLayouts/slideLayout7.xml"/><Relationship Id="rId206" Type="http://schemas.openxmlformats.org/officeDocument/2006/relationships/image" Target="../media/image206.png"/></Relationships>
</file>

<file path=ppt/slides/_rels/slide141.xml.rels><?xml version="1.0" encoding="UTF-8" standalone="yes"?><Relationships xmlns="http://schemas.openxmlformats.org/package/2006/relationships"><Relationship Id="rId1" Type="http://schemas.openxmlformats.org/officeDocument/2006/relationships/slideLayout" Target="../slideLayouts/slideLayout7.xml"/><Relationship Id="rId207" Type="http://schemas.openxmlformats.org/officeDocument/2006/relationships/image" Target="../media/image207.png"/></Relationships>
</file>

<file path=ppt/slides/_rels/slide142.xml.rels><?xml version="1.0" encoding="UTF-8" standalone="yes"?><Relationships xmlns="http://schemas.openxmlformats.org/package/2006/relationships"><Relationship Id="rId1" Type="http://schemas.openxmlformats.org/officeDocument/2006/relationships/slideLayout" Target="../slideLayouts/slideLayout7.xml"/><Relationship Id="rId208" Type="http://schemas.openxmlformats.org/officeDocument/2006/relationships/image" Target="../media/image208.png"/></Relationships>
</file>

<file path=ppt/slides/_rels/slide143.xml.rels><?xml version="1.0" encoding="UTF-8" standalone="yes"?><Relationships xmlns="http://schemas.openxmlformats.org/package/2006/relationships"><Relationship Id="rId1" Type="http://schemas.openxmlformats.org/officeDocument/2006/relationships/slideLayout" Target="../slideLayouts/slideLayout7.xml"/><Relationship Id="rId209" Type="http://schemas.openxmlformats.org/officeDocument/2006/relationships/image" Target="../media/image209.png"/></Relationships>
</file>

<file path=ppt/slides/_rels/slide144.xml.rels><?xml version="1.0" encoding="UTF-8" standalone="yes"?><Relationships xmlns="http://schemas.openxmlformats.org/package/2006/relationships"><Relationship Id="rId1" Type="http://schemas.openxmlformats.org/officeDocument/2006/relationships/slideLayout" Target="../slideLayouts/slideLayout7.xml"/><Relationship Id="rId210" Type="http://schemas.openxmlformats.org/officeDocument/2006/relationships/image" Target="../media/image210.png"/></Relationships>
</file>

<file path=ppt/slides/_rels/slide145.xml.rels><?xml version="1.0" encoding="UTF-8" standalone="yes"?><Relationships xmlns="http://schemas.openxmlformats.org/package/2006/relationships"><Relationship Id="rId1" Type="http://schemas.openxmlformats.org/officeDocument/2006/relationships/slideLayout" Target="../slideLayouts/slideLayout7.xml"/><Relationship Id="rId211" Type="http://schemas.openxmlformats.org/officeDocument/2006/relationships/image" Target="../media/image211.png"/></Relationships>
</file>

<file path=ppt/slides/_rels/slide146.xml.rels><?xml version="1.0" encoding="UTF-8" standalone="yes"?><Relationships xmlns="http://schemas.openxmlformats.org/package/2006/relationships"><Relationship Id="rId1" Type="http://schemas.openxmlformats.org/officeDocument/2006/relationships/slideLayout" Target="../slideLayouts/slideLayout7.xml"/><Relationship Id="rId212" Type="http://schemas.openxmlformats.org/officeDocument/2006/relationships/image" Target="../media/image212.png"/></Relationships>
</file>

<file path=ppt/slides/_rels/slide147.xml.rels><?xml version="1.0" encoding="UTF-8" standalone="yes"?><Relationships xmlns="http://schemas.openxmlformats.org/package/2006/relationships"><Relationship Id="rId1" Type="http://schemas.openxmlformats.org/officeDocument/2006/relationships/slideLayout" Target="../slideLayouts/slideLayout7.xml"/><Relationship Id="rId213" Type="http://schemas.openxmlformats.org/officeDocument/2006/relationships/image" Target="../media/image213.png"/></Relationships>
</file>

<file path=ppt/slides/_rels/slide148.xml.rels><?xml version="1.0" encoding="UTF-8" standalone="yes"?><Relationships xmlns="http://schemas.openxmlformats.org/package/2006/relationships"><Relationship Id="rId1" Type="http://schemas.openxmlformats.org/officeDocument/2006/relationships/slideLayout" Target="../slideLayouts/slideLayout7.xml"/><Relationship Id="rId214" Type="http://schemas.openxmlformats.org/officeDocument/2006/relationships/image" Target="../media/image214.png"/></Relationships>
</file>

<file path=ppt/slides/_rels/slide149.xml.rels><?xml version="1.0" encoding="UTF-8" standalone="yes"?><Relationships xmlns="http://schemas.openxmlformats.org/package/2006/relationships"><Relationship Id="rId1" Type="http://schemas.openxmlformats.org/officeDocument/2006/relationships/slideLayout" Target="../slideLayouts/slideLayout7.xml"/><Relationship Id="rId215" Type="http://schemas.openxmlformats.org/officeDocument/2006/relationships/image" Target="../media/image21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39" Type="http://schemas.openxmlformats.org/officeDocument/2006/relationships/image" Target="../media/image39.png"/></Relationships>
</file>

<file path=ppt/slides/_rels/slide150.xml.rels><?xml version="1.0" encoding="UTF-8" standalone="yes"?><Relationships xmlns="http://schemas.openxmlformats.org/package/2006/relationships"><Relationship Id="rId1" Type="http://schemas.openxmlformats.org/officeDocument/2006/relationships/slideLayout" Target="../slideLayouts/slideLayout7.xml"/><Relationship Id="rId216" Type="http://schemas.openxmlformats.org/officeDocument/2006/relationships/image" Target="../media/image216.png"/></Relationships>
</file>

<file path=ppt/slides/_rels/slide151.xml.rels><?xml version="1.0" encoding="UTF-8" standalone="yes"?><Relationships xmlns="http://schemas.openxmlformats.org/package/2006/relationships"><Relationship Id="rId1" Type="http://schemas.openxmlformats.org/officeDocument/2006/relationships/slideLayout" Target="../slideLayouts/slideLayout7.xml"/><Relationship Id="rId217" Type="http://schemas.openxmlformats.org/officeDocument/2006/relationships/image" Target="../media/image217.png"/></Relationships>
</file>

<file path=ppt/slides/_rels/slide152.xml.rels><?xml version="1.0" encoding="UTF-8" standalone="yes"?><Relationships xmlns="http://schemas.openxmlformats.org/package/2006/relationships"><Relationship Id="rId1" Type="http://schemas.openxmlformats.org/officeDocument/2006/relationships/slideLayout" Target="../slideLayouts/slideLayout7.xml"/><Relationship Id="rId218" Type="http://schemas.openxmlformats.org/officeDocument/2006/relationships/image" Target="../media/image218.png"/></Relationships>
</file>

<file path=ppt/slides/_rels/slide153.xml.rels><?xml version="1.0" encoding="UTF-8" standalone="yes"?><Relationships xmlns="http://schemas.openxmlformats.org/package/2006/relationships"><Relationship Id="rId1" Type="http://schemas.openxmlformats.org/officeDocument/2006/relationships/slideLayout" Target="../slideLayouts/slideLayout7.xml"/><Relationship Id="rId219" Type="http://schemas.openxmlformats.org/officeDocument/2006/relationships/image" Target="../media/image219.png"/></Relationships>
</file>

<file path=ppt/slides/_rels/slide154.xml.rels><?xml version="1.0" encoding="UTF-8" standalone="yes"?><Relationships xmlns="http://schemas.openxmlformats.org/package/2006/relationships"><Relationship Id="rId1" Type="http://schemas.openxmlformats.org/officeDocument/2006/relationships/slideLayout" Target="../slideLayouts/slideLayout7.xml"/><Relationship Id="rId220" Type="http://schemas.openxmlformats.org/officeDocument/2006/relationships/image" Target="../media/image220.png"/></Relationships>
</file>

<file path=ppt/slides/_rels/slide155.xml.rels><?xml version="1.0" encoding="UTF-8" standalone="yes"?><Relationships xmlns="http://schemas.openxmlformats.org/package/2006/relationships"><Relationship Id="rId1" Type="http://schemas.openxmlformats.org/officeDocument/2006/relationships/slideLayout" Target="../slideLayouts/slideLayout7.xml"/><Relationship Id="rId221" Type="http://schemas.openxmlformats.org/officeDocument/2006/relationships/image" Target="../media/image221.png"/></Relationships>
</file>

<file path=ppt/slides/_rels/slide156.xml.rels><?xml version="1.0" encoding="UTF-8" standalone="yes"?><Relationships xmlns="http://schemas.openxmlformats.org/package/2006/relationships"><Relationship Id="rId1" Type="http://schemas.openxmlformats.org/officeDocument/2006/relationships/slideLayout" Target="../slideLayouts/slideLayout7.xml"/><Relationship Id="rId222" Type="http://schemas.openxmlformats.org/officeDocument/2006/relationships/image" Target="../media/image222.png"/></Relationships>
</file>

<file path=ppt/slides/_rels/slide157.xml.rels><?xml version="1.0" encoding="UTF-8" standalone="yes"?><Relationships xmlns="http://schemas.openxmlformats.org/package/2006/relationships"><Relationship Id="rId1" Type="http://schemas.openxmlformats.org/officeDocument/2006/relationships/slideLayout" Target="../slideLayouts/slideLayout7.xml"/><Relationship Id="rId223" Type="http://schemas.openxmlformats.org/officeDocument/2006/relationships/image" Target="../media/image223.png"/></Relationships>
</file>

<file path=ppt/slides/_rels/slide158.xml.rels><?xml version="1.0" encoding="UTF-8" standalone="yes"?><Relationships xmlns="http://schemas.openxmlformats.org/package/2006/relationships"><Relationship Id="rId1" Type="http://schemas.openxmlformats.org/officeDocument/2006/relationships/slideLayout" Target="../slideLayouts/slideLayout7.xml"/><Relationship Id="rId224" Type="http://schemas.openxmlformats.org/officeDocument/2006/relationships/image" Target="../media/image224.png"/></Relationships>
</file>

<file path=ppt/slides/_rels/slide159.xml.rels><?xml version="1.0" encoding="UTF-8" standalone="yes"?><Relationships xmlns="http://schemas.openxmlformats.org/package/2006/relationships"><Relationship Id="rId1" Type="http://schemas.openxmlformats.org/officeDocument/2006/relationships/slideLayout" Target="../slideLayouts/slideLayout7.xml"/><Relationship Id="rId225" Type="http://schemas.openxmlformats.org/officeDocument/2006/relationships/image" Target="../media/image22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41" Type="http://schemas.openxmlformats.org/officeDocument/2006/relationships/image" Target="../media/image41.png"/></Relationships>
</file>

<file path=ppt/slides/_rels/slide160.xml.rels><?xml version="1.0" encoding="UTF-8" standalone="yes"?><Relationships xmlns="http://schemas.openxmlformats.org/package/2006/relationships"><Relationship Id="rId1" Type="http://schemas.openxmlformats.org/officeDocument/2006/relationships/slideLayout" Target="../slideLayouts/slideLayout7.xml"/><Relationship Id="rId226" Type="http://schemas.openxmlformats.org/officeDocument/2006/relationships/image" Target="../media/image226.png"/></Relationships>
</file>

<file path=ppt/slides/_rels/slide161.xml.rels><?xml version="1.0" encoding="UTF-8" standalone="yes"?><Relationships xmlns="http://schemas.openxmlformats.org/package/2006/relationships"><Relationship Id="rId1" Type="http://schemas.openxmlformats.org/officeDocument/2006/relationships/slideLayout" Target="../slideLayouts/slideLayout7.xml"/><Relationship Id="rId227" Type="http://schemas.openxmlformats.org/officeDocument/2006/relationships/image" Target="../media/image227.png"/></Relationships>
</file>

<file path=ppt/slides/_rels/slide162.xml.rels><?xml version="1.0" encoding="UTF-8" standalone="yes"?><Relationships xmlns="http://schemas.openxmlformats.org/package/2006/relationships"><Relationship Id="rId1" Type="http://schemas.openxmlformats.org/officeDocument/2006/relationships/slideLayout" Target="../slideLayouts/slideLayout7.xml"/><Relationship Id="rId228" Type="http://schemas.openxmlformats.org/officeDocument/2006/relationships/image" Target="../media/image228.png"/></Relationships>
</file>

<file path=ppt/slides/_rels/slide163.xml.rels><?xml version="1.0" encoding="UTF-8" standalone="yes"?><Relationships xmlns="http://schemas.openxmlformats.org/package/2006/relationships"><Relationship Id="rId1" Type="http://schemas.openxmlformats.org/officeDocument/2006/relationships/slideLayout" Target="../slideLayouts/slideLayout7.xml"/><Relationship Id="rId229" Type="http://schemas.openxmlformats.org/officeDocument/2006/relationships/image" Target="../media/image229.png"/></Relationships>
</file>

<file path=ppt/slides/_rels/slide164.xml.rels><?xml version="1.0" encoding="UTF-8" standalone="yes"?><Relationships xmlns="http://schemas.openxmlformats.org/package/2006/relationships"><Relationship Id="rId1" Type="http://schemas.openxmlformats.org/officeDocument/2006/relationships/slideLayout" Target="../slideLayouts/slideLayout7.xml"/><Relationship Id="rId230" Type="http://schemas.openxmlformats.org/officeDocument/2006/relationships/image" Target="../media/image230.png"/></Relationships>
</file>

<file path=ppt/slides/_rels/slide165.xml.rels><?xml version="1.0" encoding="UTF-8" standalone="yes"?><Relationships xmlns="http://schemas.openxmlformats.org/package/2006/relationships"><Relationship Id="rId1" Type="http://schemas.openxmlformats.org/officeDocument/2006/relationships/slideLayout" Target="../slideLayouts/slideLayout7.xml"/><Relationship Id="rId231" Type="http://schemas.openxmlformats.org/officeDocument/2006/relationships/image" Target="../media/image231.png"/></Relationships>
</file>

<file path=ppt/slides/_rels/slide166.xml.rels><?xml version="1.0" encoding="UTF-8" standalone="yes"?><Relationships xmlns="http://schemas.openxmlformats.org/package/2006/relationships"><Relationship Id="rId1" Type="http://schemas.openxmlformats.org/officeDocument/2006/relationships/slideLayout" Target="../slideLayouts/slideLayout7.xml"/><Relationship Id="rId232" Type="http://schemas.openxmlformats.org/officeDocument/2006/relationships/image" Target="../media/image232.png"/></Relationships>
</file>

<file path=ppt/slides/_rels/slide167.xml.rels><?xml version="1.0" encoding="UTF-8" standalone="yes"?><Relationships xmlns="http://schemas.openxmlformats.org/package/2006/relationships"><Relationship Id="rId1" Type="http://schemas.openxmlformats.org/officeDocument/2006/relationships/slideLayout" Target="../slideLayouts/slideLayout7.xml"/><Relationship Id="rId233" Type="http://schemas.openxmlformats.org/officeDocument/2006/relationships/image" Target="../media/image233.png"/></Relationships>
</file>

<file path=ppt/slides/_rels/slide168.xml.rels><?xml version="1.0" encoding="UTF-8" standalone="yes"?><Relationships xmlns="http://schemas.openxmlformats.org/package/2006/relationships"><Relationship Id="rId1" Type="http://schemas.openxmlformats.org/officeDocument/2006/relationships/slideLayout" Target="../slideLayouts/slideLayout7.xml"/><Relationship Id="rId234" Type="http://schemas.openxmlformats.org/officeDocument/2006/relationships/image" Target="../media/image234.png"/></Relationships>
</file>

<file path=ppt/slides/_rels/slide169.xml.rels><?xml version="1.0" encoding="UTF-8" standalone="yes"?><Relationships xmlns="http://schemas.openxmlformats.org/package/2006/relationships"><Relationship Id="rId1" Type="http://schemas.openxmlformats.org/officeDocument/2006/relationships/slideLayout" Target="../slideLayouts/slideLayout7.xml"/><Relationship Id="rId235" Type="http://schemas.openxmlformats.org/officeDocument/2006/relationships/image" Target="../media/image23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43" Type="http://schemas.openxmlformats.org/officeDocument/2006/relationships/image" Target="../media/image43.png"/></Relationships>
</file>

<file path=ppt/slides/_rels/slide170.xml.rels><?xml version="1.0" encoding="UTF-8" standalone="yes"?><Relationships xmlns="http://schemas.openxmlformats.org/package/2006/relationships"><Relationship Id="rId1" Type="http://schemas.openxmlformats.org/officeDocument/2006/relationships/slideLayout" Target="../slideLayouts/slideLayout7.xml"/><Relationship Id="rId236" Type="http://schemas.openxmlformats.org/officeDocument/2006/relationships/image" Target="../media/image236.png"/></Relationships>
</file>

<file path=ppt/slides/_rels/slide171.xml.rels><?xml version="1.0" encoding="UTF-8" standalone="yes"?><Relationships xmlns="http://schemas.openxmlformats.org/package/2006/relationships"><Relationship Id="rId1" Type="http://schemas.openxmlformats.org/officeDocument/2006/relationships/slideLayout" Target="../slideLayouts/slideLayout7.xml"/><Relationship Id="rId237" Type="http://schemas.openxmlformats.org/officeDocument/2006/relationships/image" Target="../media/image237.png"/></Relationships>
</file>

<file path=ppt/slides/_rels/slide172.xml.rels><?xml version="1.0" encoding="UTF-8" standalone="yes"?><Relationships xmlns="http://schemas.openxmlformats.org/package/2006/relationships"><Relationship Id="rId1" Type="http://schemas.openxmlformats.org/officeDocument/2006/relationships/slideLayout" Target="../slideLayouts/slideLayout7.xml"/><Relationship Id="rId238" Type="http://schemas.openxmlformats.org/officeDocument/2006/relationships/image" Target="../media/image238.png"/></Relationships>
</file>

<file path=ppt/slides/_rels/slide173.xml.rels><?xml version="1.0" encoding="UTF-8" standalone="yes"?><Relationships xmlns="http://schemas.openxmlformats.org/package/2006/relationships"><Relationship Id="rId1" Type="http://schemas.openxmlformats.org/officeDocument/2006/relationships/slideLayout" Target="../slideLayouts/slideLayout7.xml"/><Relationship Id="rId239" Type="http://schemas.openxmlformats.org/officeDocument/2006/relationships/image" Target="../media/image239.png"/></Relationships>
</file>

<file path=ppt/slides/_rels/slide174.xml.rels><?xml version="1.0" encoding="UTF-8" standalone="yes"?><Relationships xmlns="http://schemas.openxmlformats.org/package/2006/relationships"><Relationship Id="rId1" Type="http://schemas.openxmlformats.org/officeDocument/2006/relationships/slideLayout" Target="../slideLayouts/slideLayout7.xml"/><Relationship Id="rId240" Type="http://schemas.openxmlformats.org/officeDocument/2006/relationships/image" Target="../media/image240.png"/></Relationships>
</file>

<file path=ppt/slides/_rels/slide175.xml.rels><?xml version="1.0" encoding="UTF-8" standalone="yes"?><Relationships xmlns="http://schemas.openxmlformats.org/package/2006/relationships"><Relationship Id="rId1" Type="http://schemas.openxmlformats.org/officeDocument/2006/relationships/slideLayout" Target="../slideLayouts/slideLayout7.xml"/><Relationship Id="rId241" Type="http://schemas.openxmlformats.org/officeDocument/2006/relationships/image" Target="../media/image241.png"/></Relationships>
</file>

<file path=ppt/slides/_rels/slide176.xml.rels><?xml version="1.0" encoding="UTF-8" standalone="yes"?><Relationships xmlns="http://schemas.openxmlformats.org/package/2006/relationships"><Relationship Id="rId1" Type="http://schemas.openxmlformats.org/officeDocument/2006/relationships/slideLayout" Target="../slideLayouts/slideLayout7.xml"/><Relationship Id="rId242" Type="http://schemas.openxmlformats.org/officeDocument/2006/relationships/image" Target="../media/image242.png"/></Relationships>
</file>

<file path=ppt/slides/_rels/slide177.xml.rels><?xml version="1.0" encoding="UTF-8" standalone="yes"?><Relationships xmlns="http://schemas.openxmlformats.org/package/2006/relationships"><Relationship Id="rId1" Type="http://schemas.openxmlformats.org/officeDocument/2006/relationships/slideLayout" Target="../slideLayouts/slideLayout7.xml"/><Relationship Id="rId243" Type="http://schemas.openxmlformats.org/officeDocument/2006/relationships/image" Target="../media/image243.png"/></Relationships>
</file>

<file path=ppt/slides/_rels/slide178.xml.rels><?xml version="1.0" encoding="UTF-8" standalone="yes"?><Relationships xmlns="http://schemas.openxmlformats.org/package/2006/relationships"><Relationship Id="rId1" Type="http://schemas.openxmlformats.org/officeDocument/2006/relationships/slideLayout" Target="../slideLayouts/slideLayout7.xml"/><Relationship Id="rId244" Type="http://schemas.openxmlformats.org/officeDocument/2006/relationships/image" Target="../media/image244.png"/></Relationships>
</file>

<file path=ppt/slides/_rels/slide179.xml.rels><?xml version="1.0" encoding="UTF-8" standalone="yes"?><Relationships xmlns="http://schemas.openxmlformats.org/package/2006/relationships"><Relationship Id="rId1" Type="http://schemas.openxmlformats.org/officeDocument/2006/relationships/slideLayout" Target="../slideLayouts/slideLayout7.xml"/><Relationship Id="rId245" Type="http://schemas.openxmlformats.org/officeDocument/2006/relationships/image" Target="../media/image24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45" Type="http://schemas.openxmlformats.org/officeDocument/2006/relationships/image" Target="../media/image45.png"/></Relationships>
</file>

<file path=ppt/slides/_rels/slide180.xml.rels><?xml version="1.0" encoding="UTF-8" standalone="yes"?><Relationships xmlns="http://schemas.openxmlformats.org/package/2006/relationships"><Relationship Id="rId1" Type="http://schemas.openxmlformats.org/officeDocument/2006/relationships/slideLayout" Target="../slideLayouts/slideLayout7.xml"/><Relationship Id="rId246" Type="http://schemas.openxmlformats.org/officeDocument/2006/relationships/image" Target="../media/image246.png"/></Relationships>
</file>

<file path=ppt/slides/_rels/slide181.xml.rels><?xml version="1.0" encoding="UTF-8" standalone="yes"?><Relationships xmlns="http://schemas.openxmlformats.org/package/2006/relationships"><Relationship Id="rId1" Type="http://schemas.openxmlformats.org/officeDocument/2006/relationships/slideLayout" Target="../slideLayouts/slideLayout7.xml"/><Relationship Id="rId247" Type="http://schemas.openxmlformats.org/officeDocument/2006/relationships/image" Target="../media/image247.png"/></Relationships>
</file>

<file path=ppt/slides/_rels/slide182.xml.rels><?xml version="1.0" encoding="UTF-8" standalone="yes"?><Relationships xmlns="http://schemas.openxmlformats.org/package/2006/relationships"><Relationship Id="rId1" Type="http://schemas.openxmlformats.org/officeDocument/2006/relationships/slideLayout" Target="../slideLayouts/slideLayout7.xml"/><Relationship Id="rId248" Type="http://schemas.openxmlformats.org/officeDocument/2006/relationships/image" Target="../media/image248.png"/></Relationships>
</file>

<file path=ppt/slides/_rels/slide183.xml.rels><?xml version="1.0" encoding="UTF-8" standalone="yes"?><Relationships xmlns="http://schemas.openxmlformats.org/package/2006/relationships"><Relationship Id="rId1" Type="http://schemas.openxmlformats.org/officeDocument/2006/relationships/slideLayout" Target="../slideLayouts/slideLayout7.xml"/><Relationship Id="rId249" Type="http://schemas.openxmlformats.org/officeDocument/2006/relationships/image" Target="../media/image249.png"/></Relationships>
</file>

<file path=ppt/slides/_rels/slide184.xml.rels><?xml version="1.0" encoding="UTF-8" standalone="yes"?><Relationships xmlns="http://schemas.openxmlformats.org/package/2006/relationships"><Relationship Id="rId1" Type="http://schemas.openxmlformats.org/officeDocument/2006/relationships/slideLayout" Target="../slideLayouts/slideLayout7.xml"/><Relationship Id="rId250" Type="http://schemas.openxmlformats.org/officeDocument/2006/relationships/image" Target="../media/image250.png"/></Relationships>
</file>

<file path=ppt/slides/_rels/slide185.xml.rels><?xml version="1.0" encoding="UTF-8" standalone="yes"?><Relationships xmlns="http://schemas.openxmlformats.org/package/2006/relationships"><Relationship Id="rId1" Type="http://schemas.openxmlformats.org/officeDocument/2006/relationships/slideLayout" Target="../slideLayouts/slideLayout7.xml"/><Relationship Id="rId251" Type="http://schemas.openxmlformats.org/officeDocument/2006/relationships/image" Target="../media/image251.png"/></Relationships>
</file>

<file path=ppt/slides/_rels/slide186.xml.rels><?xml version="1.0" encoding="UTF-8" standalone="yes"?><Relationships xmlns="http://schemas.openxmlformats.org/package/2006/relationships"><Relationship Id="rId1" Type="http://schemas.openxmlformats.org/officeDocument/2006/relationships/slideLayout" Target="../slideLayouts/slideLayout7.xml"/><Relationship Id="rId252" Type="http://schemas.openxmlformats.org/officeDocument/2006/relationships/image" Target="../media/image252.png"/></Relationships>
</file>

<file path=ppt/slides/_rels/slide187.xml.rels><?xml version="1.0" encoding="UTF-8" standalone="yes"?><Relationships xmlns="http://schemas.openxmlformats.org/package/2006/relationships"><Relationship Id="rId1" Type="http://schemas.openxmlformats.org/officeDocument/2006/relationships/slideLayout" Target="../slideLayouts/slideLayout7.xml"/><Relationship Id="rId253" Type="http://schemas.openxmlformats.org/officeDocument/2006/relationships/image" Target="../media/image253.png"/></Relationships>
</file>

<file path=ppt/slides/_rels/slide188.xml.rels><?xml version="1.0" encoding="UTF-8" standalone="yes"?><Relationships xmlns="http://schemas.openxmlformats.org/package/2006/relationships"><Relationship Id="rId1" Type="http://schemas.openxmlformats.org/officeDocument/2006/relationships/slideLayout" Target="../slideLayouts/slideLayout7.xml"/><Relationship Id="rId254" Type="http://schemas.openxmlformats.org/officeDocument/2006/relationships/image" Target="../media/image254.png"/></Relationships>
</file>

<file path=ppt/slides/_rels/slide189.xml.rels><?xml version="1.0" encoding="UTF-8" standalone="yes"?><Relationships xmlns="http://schemas.openxmlformats.org/package/2006/relationships"><Relationship Id="rId1" Type="http://schemas.openxmlformats.org/officeDocument/2006/relationships/slideLayout" Target="../slideLayouts/slideLayout7.xml"/><Relationship Id="rId255" Type="http://schemas.openxmlformats.org/officeDocument/2006/relationships/image" Target="../media/image25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47" Type="http://schemas.openxmlformats.org/officeDocument/2006/relationships/image" Target="../media/image47.png"/></Relationships>
</file>

<file path=ppt/slides/_rels/slide190.xml.rels><?xml version="1.0" encoding="UTF-8" standalone="yes"?><Relationships xmlns="http://schemas.openxmlformats.org/package/2006/relationships"><Relationship Id="rId1" Type="http://schemas.openxmlformats.org/officeDocument/2006/relationships/slideLayout" Target="../slideLayouts/slideLayout7.xml"/><Relationship Id="rId256" Type="http://schemas.openxmlformats.org/officeDocument/2006/relationships/image" Target="../media/image256.png"/></Relationships>
</file>

<file path=ppt/slides/_rels/slide191.xml.rels><?xml version="1.0" encoding="UTF-8" standalone="yes"?><Relationships xmlns="http://schemas.openxmlformats.org/package/2006/relationships"><Relationship Id="rId1" Type="http://schemas.openxmlformats.org/officeDocument/2006/relationships/slideLayout" Target="../slideLayouts/slideLayout7.xml"/><Relationship Id="rId257" Type="http://schemas.openxmlformats.org/officeDocument/2006/relationships/image" Target="../media/image257.png"/></Relationships>
</file>

<file path=ppt/slides/_rels/slide192.xml.rels><?xml version="1.0" encoding="UTF-8" standalone="yes"?><Relationships xmlns="http://schemas.openxmlformats.org/package/2006/relationships"><Relationship Id="rId1" Type="http://schemas.openxmlformats.org/officeDocument/2006/relationships/slideLayout" Target="../slideLayouts/slideLayout7.xml"/><Relationship Id="rId258" Type="http://schemas.openxmlformats.org/officeDocument/2006/relationships/image" Target="../media/image258.png"/></Relationships>
</file>

<file path=ppt/slides/_rels/slide193.xml.rels><?xml version="1.0" encoding="UTF-8" standalone="yes"?><Relationships xmlns="http://schemas.openxmlformats.org/package/2006/relationships"><Relationship Id="rId1" Type="http://schemas.openxmlformats.org/officeDocument/2006/relationships/slideLayout" Target="../slideLayouts/slideLayout7.xml"/><Relationship Id="rId259" Type="http://schemas.openxmlformats.org/officeDocument/2006/relationships/image" Target="../media/image259.png"/></Relationships>
</file>

<file path=ppt/slides/_rels/slide194.xml.rels><?xml version="1.0" encoding="UTF-8" standalone="yes"?><Relationships xmlns="http://schemas.openxmlformats.org/package/2006/relationships"><Relationship Id="rId1" Type="http://schemas.openxmlformats.org/officeDocument/2006/relationships/slideLayout" Target="../slideLayouts/slideLayout7.xml"/><Relationship Id="rId260" Type="http://schemas.openxmlformats.org/officeDocument/2006/relationships/image" Target="../media/image260.png"/></Relationships>
</file>

<file path=ppt/slides/_rels/slide195.xml.rels><?xml version="1.0" encoding="UTF-8" standalone="yes"?><Relationships xmlns="http://schemas.openxmlformats.org/package/2006/relationships"><Relationship Id="rId1" Type="http://schemas.openxmlformats.org/officeDocument/2006/relationships/slideLayout" Target="../slideLayouts/slideLayout7.xml"/><Relationship Id="rId261" Type="http://schemas.openxmlformats.org/officeDocument/2006/relationships/image" Target="../media/image261.png"/></Relationships>
</file>

<file path=ppt/slides/_rels/slide196.xml.rels><?xml version="1.0" encoding="UTF-8" standalone="yes"?><Relationships xmlns="http://schemas.openxmlformats.org/package/2006/relationships"><Relationship Id="rId1" Type="http://schemas.openxmlformats.org/officeDocument/2006/relationships/slideLayout" Target="../slideLayouts/slideLayout7.xml"/><Relationship Id="rId262" Type="http://schemas.openxmlformats.org/officeDocument/2006/relationships/image" Target="../media/image262.png"/></Relationships>
</file>

<file path=ppt/slides/_rels/slide197.xml.rels><?xml version="1.0" encoding="UTF-8" standalone="yes"?><Relationships xmlns="http://schemas.openxmlformats.org/package/2006/relationships"><Relationship Id="rId1" Type="http://schemas.openxmlformats.org/officeDocument/2006/relationships/slideLayout" Target="../slideLayouts/slideLayout7.xml"/><Relationship Id="rId263" Type="http://schemas.openxmlformats.org/officeDocument/2006/relationships/image" Target="../media/image263.png"/></Relationships>
</file>

<file path=ppt/slides/_rels/slide198.xml.rels><?xml version="1.0" encoding="UTF-8" standalone="yes"?><Relationships xmlns="http://schemas.openxmlformats.org/package/2006/relationships"><Relationship Id="rId1" Type="http://schemas.openxmlformats.org/officeDocument/2006/relationships/slideLayout" Target="../slideLayouts/slideLayout7.xml"/><Relationship Id="rId264" Type="http://schemas.openxmlformats.org/officeDocument/2006/relationships/image" Target="../media/image264.png"/></Relationships>
</file>

<file path=ppt/slides/_rels/slide199.xml.rels><?xml version="1.0" encoding="UTF-8" standalone="yes"?><Relationships xmlns="http://schemas.openxmlformats.org/package/2006/relationships"><Relationship Id="rId1" Type="http://schemas.openxmlformats.org/officeDocument/2006/relationships/slideLayout" Target="../slideLayouts/slideLayout7.xml"/><Relationship Id="rId265" Type="http://schemas.openxmlformats.org/officeDocument/2006/relationships/image" Target="../media/image26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6.png"/><Relationship Id="rId8" Type="http://schemas.openxmlformats.org/officeDocument/2006/relationships/image" Target="../media/image8.png"/><Relationship Id="rId9" Type="http://schemas.openxmlformats.org/officeDocument/2006/relationships/image" Target="../media/image9.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49" Type="http://schemas.openxmlformats.org/officeDocument/2006/relationships/image" Target="../media/image49.png"/></Relationships>
</file>

<file path=ppt/slides/_rels/slide200.xml.rels><?xml version="1.0" encoding="UTF-8" standalone="yes"?><Relationships xmlns="http://schemas.openxmlformats.org/package/2006/relationships"><Relationship Id="rId1" Type="http://schemas.openxmlformats.org/officeDocument/2006/relationships/slideLayout" Target="../slideLayouts/slideLayout7.xml"/><Relationship Id="rId266" Type="http://schemas.openxmlformats.org/officeDocument/2006/relationships/image" Target="../media/image266.png"/></Relationships>
</file>

<file path=ppt/slides/_rels/slide201.xml.rels><?xml version="1.0" encoding="UTF-8" standalone="yes"?><Relationships xmlns="http://schemas.openxmlformats.org/package/2006/relationships"><Relationship Id="rId1" Type="http://schemas.openxmlformats.org/officeDocument/2006/relationships/slideLayout" Target="../slideLayouts/slideLayout7.xml"/><Relationship Id="rId267" Type="http://schemas.openxmlformats.org/officeDocument/2006/relationships/image" Target="../media/image267.png"/></Relationships>
</file>

<file path=ppt/slides/_rels/slide202.xml.rels><?xml version="1.0" encoding="UTF-8" standalone="yes"?><Relationships xmlns="http://schemas.openxmlformats.org/package/2006/relationships"><Relationship Id="rId1" Type="http://schemas.openxmlformats.org/officeDocument/2006/relationships/slideLayout" Target="../slideLayouts/slideLayout7.xml"/><Relationship Id="rId268" Type="http://schemas.openxmlformats.org/officeDocument/2006/relationships/image" Target="../media/image268.png"/></Relationships>
</file>

<file path=ppt/slides/_rels/slide203.xml.rels><?xml version="1.0" encoding="UTF-8" standalone="yes"?><Relationships xmlns="http://schemas.openxmlformats.org/package/2006/relationships"><Relationship Id="rId1" Type="http://schemas.openxmlformats.org/officeDocument/2006/relationships/slideLayout" Target="../slideLayouts/slideLayout7.xml"/><Relationship Id="rId269" Type="http://schemas.openxmlformats.org/officeDocument/2006/relationships/image" Target="../media/image269.png"/></Relationships>
</file>

<file path=ppt/slides/_rels/slide204.xml.rels><?xml version="1.0" encoding="UTF-8" standalone="yes"?><Relationships xmlns="http://schemas.openxmlformats.org/package/2006/relationships"><Relationship Id="rId1" Type="http://schemas.openxmlformats.org/officeDocument/2006/relationships/slideLayout" Target="../slideLayouts/slideLayout7.xml"/><Relationship Id="rId270" Type="http://schemas.openxmlformats.org/officeDocument/2006/relationships/image" Target="../media/image270.png"/></Relationships>
</file>

<file path=ppt/slides/_rels/slide205.xml.rels><?xml version="1.0" encoding="UTF-8" standalone="yes"?><Relationships xmlns="http://schemas.openxmlformats.org/package/2006/relationships"><Relationship Id="rId1" Type="http://schemas.openxmlformats.org/officeDocument/2006/relationships/slideLayout" Target="../slideLayouts/slideLayout7.xml"/><Relationship Id="rId271" Type="http://schemas.openxmlformats.org/officeDocument/2006/relationships/image" Target="../media/image271.png"/></Relationships>
</file>

<file path=ppt/slides/_rels/slide206.xml.rels><?xml version="1.0" encoding="UTF-8" standalone="yes"?><Relationships xmlns="http://schemas.openxmlformats.org/package/2006/relationships"><Relationship Id="rId1" Type="http://schemas.openxmlformats.org/officeDocument/2006/relationships/slideLayout" Target="../slideLayouts/slideLayout7.xml"/><Relationship Id="rId272" Type="http://schemas.openxmlformats.org/officeDocument/2006/relationships/image" Target="../media/image272.png"/></Relationships>
</file>

<file path=ppt/slides/_rels/slide207.xml.rels><?xml version="1.0" encoding="UTF-8" standalone="yes"?><Relationships xmlns="http://schemas.openxmlformats.org/package/2006/relationships"><Relationship Id="rId1" Type="http://schemas.openxmlformats.org/officeDocument/2006/relationships/slideLayout" Target="../slideLayouts/slideLayout7.xml"/><Relationship Id="rId273" Type="http://schemas.openxmlformats.org/officeDocument/2006/relationships/image" Target="../media/image273.png"/></Relationships>
</file>

<file path=ppt/slides/_rels/slide208.xml.rels><?xml version="1.0" encoding="UTF-8" standalone="yes"?><Relationships xmlns="http://schemas.openxmlformats.org/package/2006/relationships"><Relationship Id="rId1" Type="http://schemas.openxmlformats.org/officeDocument/2006/relationships/slideLayout" Target="../slideLayouts/slideLayout7.xml"/><Relationship Id="rId274" Type="http://schemas.openxmlformats.org/officeDocument/2006/relationships/image" Target="../media/image274.png"/></Relationships>
</file>

<file path=ppt/slides/_rels/slide209.xml.rels><?xml version="1.0" encoding="UTF-8" standalone="yes"?><Relationships xmlns="http://schemas.openxmlformats.org/package/2006/relationships"><Relationship Id="rId1" Type="http://schemas.openxmlformats.org/officeDocument/2006/relationships/slideLayout" Target="../slideLayouts/slideLayout7.xml"/><Relationship Id="rId275" Type="http://schemas.openxmlformats.org/officeDocument/2006/relationships/image" Target="../media/image27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51" Type="http://schemas.openxmlformats.org/officeDocument/2006/relationships/image" Target="../media/image51.png"/></Relationships>
</file>

<file path=ppt/slides/_rels/slide210.xml.rels><?xml version="1.0" encoding="UTF-8" standalone="yes"?><Relationships xmlns="http://schemas.openxmlformats.org/package/2006/relationships"><Relationship Id="rId1" Type="http://schemas.openxmlformats.org/officeDocument/2006/relationships/slideLayout" Target="../slideLayouts/slideLayout7.xml"/><Relationship Id="rId276" Type="http://schemas.openxmlformats.org/officeDocument/2006/relationships/image" Target="../media/image276.png"/></Relationships>
</file>

<file path=ppt/slides/_rels/slide211.xml.rels><?xml version="1.0" encoding="UTF-8" standalone="yes"?><Relationships xmlns="http://schemas.openxmlformats.org/package/2006/relationships"><Relationship Id="rId1" Type="http://schemas.openxmlformats.org/officeDocument/2006/relationships/slideLayout" Target="../slideLayouts/slideLayout7.xml"/><Relationship Id="rId277" Type="http://schemas.openxmlformats.org/officeDocument/2006/relationships/image" Target="../media/image277.png"/></Relationships>
</file>

<file path=ppt/slides/_rels/slide212.xml.rels><?xml version="1.0" encoding="UTF-8" standalone="yes"?><Relationships xmlns="http://schemas.openxmlformats.org/package/2006/relationships"><Relationship Id="rId1" Type="http://schemas.openxmlformats.org/officeDocument/2006/relationships/slideLayout" Target="../slideLayouts/slideLayout7.xml"/><Relationship Id="rId278" Type="http://schemas.openxmlformats.org/officeDocument/2006/relationships/image" Target="../media/image278.png"/></Relationships>
</file>

<file path=ppt/slides/_rels/slide213.xml.rels><?xml version="1.0" encoding="UTF-8" standalone="yes"?><Relationships xmlns="http://schemas.openxmlformats.org/package/2006/relationships"><Relationship Id="rId1" Type="http://schemas.openxmlformats.org/officeDocument/2006/relationships/slideLayout" Target="../slideLayouts/slideLayout7.xml"/><Relationship Id="rId279" Type="http://schemas.openxmlformats.org/officeDocument/2006/relationships/image" Target="../media/image279.png"/></Relationships>
</file>

<file path=ppt/slides/_rels/slide214.xml.rels><?xml version="1.0" encoding="UTF-8" standalone="yes"?><Relationships xmlns="http://schemas.openxmlformats.org/package/2006/relationships"><Relationship Id="rId1" Type="http://schemas.openxmlformats.org/officeDocument/2006/relationships/slideLayout" Target="../slideLayouts/slideLayout7.xml"/><Relationship Id="rId280" Type="http://schemas.openxmlformats.org/officeDocument/2006/relationships/image" Target="../media/image280.png"/></Relationships>
</file>

<file path=ppt/slides/_rels/slide215.xml.rels><?xml version="1.0" encoding="UTF-8" standalone="yes"?><Relationships xmlns="http://schemas.openxmlformats.org/package/2006/relationships"><Relationship Id="rId1" Type="http://schemas.openxmlformats.org/officeDocument/2006/relationships/slideLayout" Target="../slideLayouts/slideLayout7.xml"/><Relationship Id="rId281" Type="http://schemas.openxmlformats.org/officeDocument/2006/relationships/image" Target="../media/image281.png"/></Relationships>
</file>

<file path=ppt/slides/_rels/slide216.xml.rels><?xml version="1.0" encoding="UTF-8" standalone="yes"?><Relationships xmlns="http://schemas.openxmlformats.org/package/2006/relationships"><Relationship Id="rId1" Type="http://schemas.openxmlformats.org/officeDocument/2006/relationships/slideLayout" Target="../slideLayouts/slideLayout7.xml"/><Relationship Id="rId282" Type="http://schemas.openxmlformats.org/officeDocument/2006/relationships/image" Target="../media/image282.png"/></Relationships>
</file>

<file path=ppt/slides/_rels/slide217.xml.rels><?xml version="1.0" encoding="UTF-8" standalone="yes"?><Relationships xmlns="http://schemas.openxmlformats.org/package/2006/relationships"><Relationship Id="rId1" Type="http://schemas.openxmlformats.org/officeDocument/2006/relationships/slideLayout" Target="../slideLayouts/slideLayout7.xml"/><Relationship Id="rId283" Type="http://schemas.openxmlformats.org/officeDocument/2006/relationships/image" Target="../media/image283.png"/></Relationships>
</file>

<file path=ppt/slides/_rels/slide218.xml.rels><?xml version="1.0" encoding="UTF-8" standalone="yes"?><Relationships xmlns="http://schemas.openxmlformats.org/package/2006/relationships"><Relationship Id="rId1" Type="http://schemas.openxmlformats.org/officeDocument/2006/relationships/slideLayout" Target="../slideLayouts/slideLayout7.xml"/><Relationship Id="rId284" Type="http://schemas.openxmlformats.org/officeDocument/2006/relationships/image" Target="../media/image284.png"/></Relationships>
</file>

<file path=ppt/slides/_rels/slide219.xml.rels><?xml version="1.0" encoding="UTF-8" standalone="yes"?><Relationships xmlns="http://schemas.openxmlformats.org/package/2006/relationships"><Relationship Id="rId1" Type="http://schemas.openxmlformats.org/officeDocument/2006/relationships/slideLayout" Target="../slideLayouts/slideLayout7.xml"/><Relationship Id="rId285" Type="http://schemas.openxmlformats.org/officeDocument/2006/relationships/image" Target="../media/image28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53" Type="http://schemas.openxmlformats.org/officeDocument/2006/relationships/image" Target="../media/image53.png"/></Relationships>
</file>

<file path=ppt/slides/_rels/slide220.xml.rels><?xml version="1.0" encoding="UTF-8" standalone="yes"?><Relationships xmlns="http://schemas.openxmlformats.org/package/2006/relationships"><Relationship Id="rId1" Type="http://schemas.openxmlformats.org/officeDocument/2006/relationships/slideLayout" Target="../slideLayouts/slideLayout7.xml"/><Relationship Id="rId286" Type="http://schemas.openxmlformats.org/officeDocument/2006/relationships/image" Target="../media/image286.png"/></Relationships>
</file>

<file path=ppt/slides/_rels/slide221.xml.rels><?xml version="1.0" encoding="UTF-8" standalone="yes"?><Relationships xmlns="http://schemas.openxmlformats.org/package/2006/relationships"><Relationship Id="rId1" Type="http://schemas.openxmlformats.org/officeDocument/2006/relationships/slideLayout" Target="../slideLayouts/slideLayout7.xml"/><Relationship Id="rId287" Type="http://schemas.openxmlformats.org/officeDocument/2006/relationships/image" Target="../media/image287.png"/></Relationships>
</file>

<file path=ppt/slides/_rels/slide222.xml.rels><?xml version="1.0" encoding="UTF-8" standalone="yes"?><Relationships xmlns="http://schemas.openxmlformats.org/package/2006/relationships"><Relationship Id="rId1" Type="http://schemas.openxmlformats.org/officeDocument/2006/relationships/slideLayout" Target="../slideLayouts/slideLayout7.xml"/><Relationship Id="rId288" Type="http://schemas.openxmlformats.org/officeDocument/2006/relationships/image" Target="../media/image288.png"/></Relationships>
</file>

<file path=ppt/slides/_rels/slide223.xml.rels><?xml version="1.0" encoding="UTF-8" standalone="yes"?><Relationships xmlns="http://schemas.openxmlformats.org/package/2006/relationships"><Relationship Id="rId1" Type="http://schemas.openxmlformats.org/officeDocument/2006/relationships/slideLayout" Target="../slideLayouts/slideLayout7.xml"/><Relationship Id="rId289" Type="http://schemas.openxmlformats.org/officeDocument/2006/relationships/image" Target="../media/image289.png"/></Relationships>
</file>

<file path=ppt/slides/_rels/slide224.xml.rels><?xml version="1.0" encoding="UTF-8" standalone="yes"?><Relationships xmlns="http://schemas.openxmlformats.org/package/2006/relationships"><Relationship Id="rId1" Type="http://schemas.openxmlformats.org/officeDocument/2006/relationships/slideLayout" Target="../slideLayouts/slideLayout7.xml"/><Relationship Id="rId290" Type="http://schemas.openxmlformats.org/officeDocument/2006/relationships/image" Target="../media/image290.png"/></Relationships>
</file>

<file path=ppt/slides/_rels/slide225.xml.rels><?xml version="1.0" encoding="UTF-8" standalone="yes"?><Relationships xmlns="http://schemas.openxmlformats.org/package/2006/relationships"><Relationship Id="rId1" Type="http://schemas.openxmlformats.org/officeDocument/2006/relationships/slideLayout" Target="../slideLayouts/slideLayout7.xml"/><Relationship Id="rId291" Type="http://schemas.openxmlformats.org/officeDocument/2006/relationships/image" Target="../media/image291.png"/></Relationships>
</file>

<file path=ppt/slides/_rels/slide226.xml.rels><?xml version="1.0" encoding="UTF-8" standalone="yes"?><Relationships xmlns="http://schemas.openxmlformats.org/package/2006/relationships"><Relationship Id="rId1" Type="http://schemas.openxmlformats.org/officeDocument/2006/relationships/slideLayout" Target="../slideLayouts/slideLayout7.xml"/><Relationship Id="rId292" Type="http://schemas.openxmlformats.org/officeDocument/2006/relationships/image" Target="../media/image292.png"/></Relationships>
</file>

<file path=ppt/slides/_rels/slide227.xml.rels><?xml version="1.0" encoding="UTF-8" standalone="yes"?><Relationships xmlns="http://schemas.openxmlformats.org/package/2006/relationships"><Relationship Id="rId1" Type="http://schemas.openxmlformats.org/officeDocument/2006/relationships/slideLayout" Target="../slideLayouts/slideLayout7.xml"/><Relationship Id="rId293" Type="http://schemas.openxmlformats.org/officeDocument/2006/relationships/image" Target="../media/image293.png"/></Relationships>
</file>

<file path=ppt/slides/_rels/slide228.xml.rels><?xml version="1.0" encoding="UTF-8" standalone="yes"?><Relationships xmlns="http://schemas.openxmlformats.org/package/2006/relationships"><Relationship Id="rId1" Type="http://schemas.openxmlformats.org/officeDocument/2006/relationships/slideLayout" Target="../slideLayouts/slideLayout7.xml"/><Relationship Id="rId294" Type="http://schemas.openxmlformats.org/officeDocument/2006/relationships/image" Target="../media/image294.png"/></Relationships>
</file>

<file path=ppt/slides/_rels/slide229.xml.rels><?xml version="1.0" encoding="UTF-8" standalone="yes"?><Relationships xmlns="http://schemas.openxmlformats.org/package/2006/relationships"><Relationship Id="rId1" Type="http://schemas.openxmlformats.org/officeDocument/2006/relationships/slideLayout" Target="../slideLayouts/slideLayout7.xml"/><Relationship Id="rId295" Type="http://schemas.openxmlformats.org/officeDocument/2006/relationships/image" Target="../media/image29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55" Type="http://schemas.openxmlformats.org/officeDocument/2006/relationships/image" Target="../media/image55.png"/></Relationships>
</file>

<file path=ppt/slides/_rels/slide230.xml.rels><?xml version="1.0" encoding="UTF-8" standalone="yes"?><Relationships xmlns="http://schemas.openxmlformats.org/package/2006/relationships"><Relationship Id="rId1" Type="http://schemas.openxmlformats.org/officeDocument/2006/relationships/slideLayout" Target="../slideLayouts/slideLayout7.xml"/><Relationship Id="rId296" Type="http://schemas.openxmlformats.org/officeDocument/2006/relationships/image" Target="../media/image296.png"/></Relationships>
</file>

<file path=ppt/slides/_rels/slide231.xml.rels><?xml version="1.0" encoding="UTF-8" standalone="yes"?><Relationships xmlns="http://schemas.openxmlformats.org/package/2006/relationships"><Relationship Id="rId1" Type="http://schemas.openxmlformats.org/officeDocument/2006/relationships/slideLayout" Target="../slideLayouts/slideLayout7.xml"/><Relationship Id="rId297" Type="http://schemas.openxmlformats.org/officeDocument/2006/relationships/image" Target="../media/image297.png"/></Relationships>
</file>

<file path=ppt/slides/_rels/slide232.xml.rels><?xml version="1.0" encoding="UTF-8" standalone="yes"?><Relationships xmlns="http://schemas.openxmlformats.org/package/2006/relationships"><Relationship Id="rId1" Type="http://schemas.openxmlformats.org/officeDocument/2006/relationships/slideLayout" Target="../slideLayouts/slideLayout7.xml"/><Relationship Id="rId298" Type="http://schemas.openxmlformats.org/officeDocument/2006/relationships/image" Target="../media/image298.png"/></Relationships>
</file>

<file path=ppt/slides/_rels/slide233.xml.rels><?xml version="1.0" encoding="UTF-8" standalone="yes"?><Relationships xmlns="http://schemas.openxmlformats.org/package/2006/relationships"><Relationship Id="rId1" Type="http://schemas.openxmlformats.org/officeDocument/2006/relationships/slideLayout" Target="../slideLayouts/slideLayout7.xml"/><Relationship Id="rId299" Type="http://schemas.openxmlformats.org/officeDocument/2006/relationships/image" Target="../media/image299.png"/></Relationships>
</file>

<file path=ppt/slides/_rels/slide234.xml.rels><?xml version="1.0" encoding="UTF-8" standalone="yes"?><Relationships xmlns="http://schemas.openxmlformats.org/package/2006/relationships"><Relationship Id="rId1" Type="http://schemas.openxmlformats.org/officeDocument/2006/relationships/slideLayout" Target="../slideLayouts/slideLayout7.xml"/><Relationship Id="rId300" Type="http://schemas.openxmlformats.org/officeDocument/2006/relationships/image" Target="../media/image300.png"/></Relationships>
</file>

<file path=ppt/slides/_rels/slide235.xml.rels><?xml version="1.0" encoding="UTF-8" standalone="yes"?><Relationships xmlns="http://schemas.openxmlformats.org/package/2006/relationships"><Relationship Id="rId1" Type="http://schemas.openxmlformats.org/officeDocument/2006/relationships/slideLayout" Target="../slideLayouts/slideLayout7.xml"/><Relationship Id="rId301" Type="http://schemas.openxmlformats.org/officeDocument/2006/relationships/image" Target="../media/image301.png"/></Relationships>
</file>

<file path=ppt/slides/_rels/slide236.xml.rels><?xml version="1.0" encoding="UTF-8" standalone="yes"?><Relationships xmlns="http://schemas.openxmlformats.org/package/2006/relationships"><Relationship Id="rId1" Type="http://schemas.openxmlformats.org/officeDocument/2006/relationships/slideLayout" Target="../slideLayouts/slideLayout7.xml"/><Relationship Id="rId302" Type="http://schemas.openxmlformats.org/officeDocument/2006/relationships/image" Target="../media/image302.png"/></Relationships>
</file>

<file path=ppt/slides/_rels/slide237.xml.rels><?xml version="1.0" encoding="UTF-8" standalone="yes"?><Relationships xmlns="http://schemas.openxmlformats.org/package/2006/relationships"><Relationship Id="rId1" Type="http://schemas.openxmlformats.org/officeDocument/2006/relationships/slideLayout" Target="../slideLayouts/slideLayout7.xml"/><Relationship Id="rId303" Type="http://schemas.openxmlformats.org/officeDocument/2006/relationships/image" Target="../media/image303.png"/></Relationships>
</file>

<file path=ppt/slides/_rels/slide238.xml.rels><?xml version="1.0" encoding="UTF-8" standalone="yes"?><Relationships xmlns="http://schemas.openxmlformats.org/package/2006/relationships"><Relationship Id="rId1" Type="http://schemas.openxmlformats.org/officeDocument/2006/relationships/slideLayout" Target="../slideLayouts/slideLayout7.xml"/><Relationship Id="rId304" Type="http://schemas.openxmlformats.org/officeDocument/2006/relationships/image" Target="../media/image304.png"/></Relationships>
</file>

<file path=ppt/slides/_rels/slide239.xml.rels><?xml version="1.0" encoding="UTF-8" standalone="yes"?><Relationships xmlns="http://schemas.openxmlformats.org/package/2006/relationships"><Relationship Id="rId1" Type="http://schemas.openxmlformats.org/officeDocument/2006/relationships/slideLayout" Target="../slideLayouts/slideLayout7.xml"/><Relationship Id="rId305" Type="http://schemas.openxmlformats.org/officeDocument/2006/relationships/image" Target="../media/image30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57" Type="http://schemas.openxmlformats.org/officeDocument/2006/relationships/image" Target="../media/image57.png"/></Relationships>
</file>

<file path=ppt/slides/_rels/slide240.xml.rels><?xml version="1.0" encoding="UTF-8" standalone="yes"?><Relationships xmlns="http://schemas.openxmlformats.org/package/2006/relationships"><Relationship Id="rId1" Type="http://schemas.openxmlformats.org/officeDocument/2006/relationships/slideLayout" Target="../slideLayouts/slideLayout7.xml"/><Relationship Id="rId306" Type="http://schemas.openxmlformats.org/officeDocument/2006/relationships/image" Target="../media/image306.png"/></Relationships>
</file>

<file path=ppt/slides/_rels/slide241.xml.rels><?xml version="1.0" encoding="UTF-8" standalone="yes"?><Relationships xmlns="http://schemas.openxmlformats.org/package/2006/relationships"><Relationship Id="rId1" Type="http://schemas.openxmlformats.org/officeDocument/2006/relationships/slideLayout" Target="../slideLayouts/slideLayout7.xml"/><Relationship Id="rId307" Type="http://schemas.openxmlformats.org/officeDocument/2006/relationships/image" Target="../media/image307.png"/></Relationships>
</file>

<file path=ppt/slides/_rels/slide242.xml.rels><?xml version="1.0" encoding="UTF-8" standalone="yes"?><Relationships xmlns="http://schemas.openxmlformats.org/package/2006/relationships"><Relationship Id="rId1" Type="http://schemas.openxmlformats.org/officeDocument/2006/relationships/slideLayout" Target="../slideLayouts/slideLayout7.xml"/><Relationship Id="rId308" Type="http://schemas.openxmlformats.org/officeDocument/2006/relationships/image" Target="../media/image308.png"/></Relationships>
</file>

<file path=ppt/slides/_rels/slide243.xml.rels><?xml version="1.0" encoding="UTF-8" standalone="yes"?><Relationships xmlns="http://schemas.openxmlformats.org/package/2006/relationships"><Relationship Id="rId1" Type="http://schemas.openxmlformats.org/officeDocument/2006/relationships/slideLayout" Target="../slideLayouts/slideLayout7.xml"/><Relationship Id="rId309" Type="http://schemas.openxmlformats.org/officeDocument/2006/relationships/image" Target="../media/image309.png"/></Relationships>
</file>

<file path=ppt/slides/_rels/slide244.xml.rels><?xml version="1.0" encoding="UTF-8" standalone="yes"?><Relationships xmlns="http://schemas.openxmlformats.org/package/2006/relationships"><Relationship Id="rId1" Type="http://schemas.openxmlformats.org/officeDocument/2006/relationships/slideLayout" Target="../slideLayouts/slideLayout7.xml"/><Relationship Id="rId310" Type="http://schemas.openxmlformats.org/officeDocument/2006/relationships/image" Target="../media/image310.png"/></Relationships>
</file>

<file path=ppt/slides/_rels/slide245.xml.rels><?xml version="1.0" encoding="UTF-8" standalone="yes"?><Relationships xmlns="http://schemas.openxmlformats.org/package/2006/relationships"><Relationship Id="rId1" Type="http://schemas.openxmlformats.org/officeDocument/2006/relationships/slideLayout" Target="../slideLayouts/slideLayout7.xml"/><Relationship Id="rId311" Type="http://schemas.openxmlformats.org/officeDocument/2006/relationships/image" Target="../media/image311.png"/></Relationships>
</file>

<file path=ppt/slides/_rels/slide246.xml.rels><?xml version="1.0" encoding="UTF-8" standalone="yes"?><Relationships xmlns="http://schemas.openxmlformats.org/package/2006/relationships"><Relationship Id="rId1" Type="http://schemas.openxmlformats.org/officeDocument/2006/relationships/slideLayout" Target="../slideLayouts/slideLayout7.xml"/><Relationship Id="rId312" Type="http://schemas.openxmlformats.org/officeDocument/2006/relationships/image" Target="../media/image312.png"/></Relationships>
</file>

<file path=ppt/slides/_rels/slide247.xml.rels><?xml version="1.0" encoding="UTF-8" standalone="yes"?><Relationships xmlns="http://schemas.openxmlformats.org/package/2006/relationships"><Relationship Id="rId1" Type="http://schemas.openxmlformats.org/officeDocument/2006/relationships/slideLayout" Target="../slideLayouts/slideLayout7.xml"/><Relationship Id="rId313" Type="http://schemas.openxmlformats.org/officeDocument/2006/relationships/image" Target="../media/image313.png"/></Relationships>
</file>

<file path=ppt/slides/_rels/slide248.xml.rels><?xml version="1.0" encoding="UTF-8" standalone="yes"?><Relationships xmlns="http://schemas.openxmlformats.org/package/2006/relationships"><Relationship Id="rId1" Type="http://schemas.openxmlformats.org/officeDocument/2006/relationships/slideLayout" Target="../slideLayouts/slideLayout7.xml"/><Relationship Id="rId314" Type="http://schemas.openxmlformats.org/officeDocument/2006/relationships/image" Target="../media/image314.png"/></Relationships>
</file>

<file path=ppt/slides/_rels/slide249.xml.rels><?xml version="1.0" encoding="UTF-8" standalone="yes"?><Relationships xmlns="http://schemas.openxmlformats.org/package/2006/relationships"><Relationship Id="rId1" Type="http://schemas.openxmlformats.org/officeDocument/2006/relationships/slideLayout" Target="../slideLayouts/slideLayout7.xml"/><Relationship Id="rId315" Type="http://schemas.openxmlformats.org/officeDocument/2006/relationships/image" Target="../media/image31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59" Type="http://schemas.openxmlformats.org/officeDocument/2006/relationships/image" Target="../media/image59.png"/></Relationships>
</file>

<file path=ppt/slides/_rels/slide250.xml.rels><?xml version="1.0" encoding="UTF-8" standalone="yes"?><Relationships xmlns="http://schemas.openxmlformats.org/package/2006/relationships"><Relationship Id="rId1" Type="http://schemas.openxmlformats.org/officeDocument/2006/relationships/slideLayout" Target="../slideLayouts/slideLayout7.xml"/><Relationship Id="rId316" Type="http://schemas.openxmlformats.org/officeDocument/2006/relationships/image" Target="../media/image316.png"/></Relationships>
</file>

<file path=ppt/slides/_rels/slide251.xml.rels><?xml version="1.0" encoding="UTF-8" standalone="yes"?><Relationships xmlns="http://schemas.openxmlformats.org/package/2006/relationships"><Relationship Id="rId1" Type="http://schemas.openxmlformats.org/officeDocument/2006/relationships/slideLayout" Target="../slideLayouts/slideLayout7.xml"/><Relationship Id="rId317" Type="http://schemas.openxmlformats.org/officeDocument/2006/relationships/image" Target="../media/image317.png"/></Relationships>
</file>

<file path=ppt/slides/_rels/slide252.xml.rels><?xml version="1.0" encoding="UTF-8" standalone="yes"?><Relationships xmlns="http://schemas.openxmlformats.org/package/2006/relationships"><Relationship Id="rId1" Type="http://schemas.openxmlformats.org/officeDocument/2006/relationships/slideLayout" Target="../slideLayouts/slideLayout7.xml"/><Relationship Id="rId318" Type="http://schemas.openxmlformats.org/officeDocument/2006/relationships/image" Target="../media/image318.png"/></Relationships>
</file>

<file path=ppt/slides/_rels/slide253.xml.rels><?xml version="1.0" encoding="UTF-8" standalone="yes"?><Relationships xmlns="http://schemas.openxmlformats.org/package/2006/relationships"><Relationship Id="rId1" Type="http://schemas.openxmlformats.org/officeDocument/2006/relationships/slideLayout" Target="../slideLayouts/slideLayout7.xml"/><Relationship Id="rId319" Type="http://schemas.openxmlformats.org/officeDocument/2006/relationships/image" Target="../media/image319.png"/></Relationships>
</file>

<file path=ppt/slides/_rels/slide254.xml.rels><?xml version="1.0" encoding="UTF-8" standalone="yes"?><Relationships xmlns="http://schemas.openxmlformats.org/package/2006/relationships"><Relationship Id="rId1" Type="http://schemas.openxmlformats.org/officeDocument/2006/relationships/slideLayout" Target="../slideLayouts/slideLayout7.xml"/><Relationship Id="rId320" Type="http://schemas.openxmlformats.org/officeDocument/2006/relationships/image" Target="../media/image320.png"/></Relationships>
</file>

<file path=ppt/slides/_rels/slide255.xml.rels><?xml version="1.0" encoding="UTF-8" standalone="yes"?><Relationships xmlns="http://schemas.openxmlformats.org/package/2006/relationships"><Relationship Id="rId1" Type="http://schemas.openxmlformats.org/officeDocument/2006/relationships/slideLayout" Target="../slideLayouts/slideLayout7.xml"/><Relationship Id="rId321" Type="http://schemas.openxmlformats.org/officeDocument/2006/relationships/image" Target="../media/image321.png"/></Relationships>
</file>

<file path=ppt/slides/_rels/slide256.xml.rels><?xml version="1.0" encoding="UTF-8" standalone="yes"?><Relationships xmlns="http://schemas.openxmlformats.org/package/2006/relationships"><Relationship Id="rId1" Type="http://schemas.openxmlformats.org/officeDocument/2006/relationships/slideLayout" Target="../slideLayouts/slideLayout7.xml"/><Relationship Id="rId322" Type="http://schemas.openxmlformats.org/officeDocument/2006/relationships/image" Target="../media/image322.png"/></Relationships>
</file>

<file path=ppt/slides/_rels/slide257.xml.rels><?xml version="1.0" encoding="UTF-8" standalone="yes"?><Relationships xmlns="http://schemas.openxmlformats.org/package/2006/relationships"><Relationship Id="rId1" Type="http://schemas.openxmlformats.org/officeDocument/2006/relationships/slideLayout" Target="../slideLayouts/slideLayout7.xml"/><Relationship Id="rId323" Type="http://schemas.openxmlformats.org/officeDocument/2006/relationships/image" Target="../media/image323.png"/></Relationships>
</file>

<file path=ppt/slides/_rels/slide258.xml.rels><?xml version="1.0" encoding="UTF-8" standalone="yes"?><Relationships xmlns="http://schemas.openxmlformats.org/package/2006/relationships"><Relationship Id="rId1" Type="http://schemas.openxmlformats.org/officeDocument/2006/relationships/slideLayout" Target="../slideLayouts/slideLayout7.xml"/><Relationship Id="rId324" Type="http://schemas.openxmlformats.org/officeDocument/2006/relationships/image" Target="../media/image324.png"/></Relationships>
</file>

<file path=ppt/slides/_rels/slide259.xml.rels><?xml version="1.0" encoding="UTF-8" standalone="yes"?><Relationships xmlns="http://schemas.openxmlformats.org/package/2006/relationships"><Relationship Id="rId1" Type="http://schemas.openxmlformats.org/officeDocument/2006/relationships/slideLayout" Target="../slideLayouts/slideLayout7.xml"/><Relationship Id="rId325" Type="http://schemas.openxmlformats.org/officeDocument/2006/relationships/image" Target="../media/image32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7.xml"/><Relationship Id="rId61" Type="http://schemas.openxmlformats.org/officeDocument/2006/relationships/image" Target="../media/image61.png"/></Relationships>
</file>

<file path=ppt/slides/_rels/slide260.xml.rels><?xml version="1.0" encoding="UTF-8" standalone="yes"?><Relationships xmlns="http://schemas.openxmlformats.org/package/2006/relationships"><Relationship Id="rId1" Type="http://schemas.openxmlformats.org/officeDocument/2006/relationships/slideLayout" Target="../slideLayouts/slideLayout7.xml"/><Relationship Id="rId326" Type="http://schemas.openxmlformats.org/officeDocument/2006/relationships/image" Target="../media/image326.png"/></Relationships>
</file>

<file path=ppt/slides/_rels/slide261.xml.rels><?xml version="1.0" encoding="UTF-8" standalone="yes"?><Relationships xmlns="http://schemas.openxmlformats.org/package/2006/relationships"><Relationship Id="rId1" Type="http://schemas.openxmlformats.org/officeDocument/2006/relationships/slideLayout" Target="../slideLayouts/slideLayout7.xml"/><Relationship Id="rId327" Type="http://schemas.openxmlformats.org/officeDocument/2006/relationships/image" Target="../media/image327.png"/></Relationships>
</file>

<file path=ppt/slides/_rels/slide262.xml.rels><?xml version="1.0" encoding="UTF-8" standalone="yes"?><Relationships xmlns="http://schemas.openxmlformats.org/package/2006/relationships"><Relationship Id="rId1" Type="http://schemas.openxmlformats.org/officeDocument/2006/relationships/slideLayout" Target="../slideLayouts/slideLayout7.xml"/><Relationship Id="rId328" Type="http://schemas.openxmlformats.org/officeDocument/2006/relationships/image" Target="../media/image328.png"/></Relationships>
</file>

<file path=ppt/slides/_rels/slide263.xml.rels><?xml version="1.0" encoding="UTF-8" standalone="yes"?><Relationships xmlns="http://schemas.openxmlformats.org/package/2006/relationships"><Relationship Id="rId1" Type="http://schemas.openxmlformats.org/officeDocument/2006/relationships/slideLayout" Target="../slideLayouts/slideLayout7.xml"/><Relationship Id="rId329" Type="http://schemas.openxmlformats.org/officeDocument/2006/relationships/image" Target="../media/image329.png"/></Relationships>
</file>

<file path=ppt/slides/_rels/slide264.xml.rels><?xml version="1.0" encoding="UTF-8" standalone="yes"?><Relationships xmlns="http://schemas.openxmlformats.org/package/2006/relationships"><Relationship Id="rId1" Type="http://schemas.openxmlformats.org/officeDocument/2006/relationships/slideLayout" Target="../slideLayouts/slideLayout7.xml"/><Relationship Id="rId330" Type="http://schemas.openxmlformats.org/officeDocument/2006/relationships/image" Target="../media/image330.png"/></Relationships>
</file>

<file path=ppt/slides/_rels/slide265.xml.rels><?xml version="1.0" encoding="UTF-8" standalone="yes"?><Relationships xmlns="http://schemas.openxmlformats.org/package/2006/relationships"><Relationship Id="rId1" Type="http://schemas.openxmlformats.org/officeDocument/2006/relationships/slideLayout" Target="../slideLayouts/slideLayout7.xml"/><Relationship Id="rId331" Type="http://schemas.openxmlformats.org/officeDocument/2006/relationships/image" Target="../media/image331.png"/></Relationships>
</file>

<file path=ppt/slides/_rels/slide266.xml.rels><?xml version="1.0" encoding="UTF-8" standalone="yes"?><Relationships xmlns="http://schemas.openxmlformats.org/package/2006/relationships"><Relationship Id="rId1" Type="http://schemas.openxmlformats.org/officeDocument/2006/relationships/slideLayout" Target="../slideLayouts/slideLayout7.xml"/><Relationship Id="rId332" Type="http://schemas.openxmlformats.org/officeDocument/2006/relationships/image" Target="../media/image332.png"/></Relationships>
</file>

<file path=ppt/slides/_rels/slide267.xml.rels><?xml version="1.0" encoding="UTF-8" standalone="yes"?><Relationships xmlns="http://schemas.openxmlformats.org/package/2006/relationships"><Relationship Id="rId1" Type="http://schemas.openxmlformats.org/officeDocument/2006/relationships/slideLayout" Target="../slideLayouts/slideLayout7.xml"/><Relationship Id="rId333" Type="http://schemas.openxmlformats.org/officeDocument/2006/relationships/image" Target="../media/image333.png"/></Relationships>
</file>

<file path=ppt/slides/_rels/slide268.xml.rels><?xml version="1.0" encoding="UTF-8" standalone="yes"?><Relationships xmlns="http://schemas.openxmlformats.org/package/2006/relationships"><Relationship Id="rId1" Type="http://schemas.openxmlformats.org/officeDocument/2006/relationships/slideLayout" Target="../slideLayouts/slideLayout7.xml"/><Relationship Id="rId334" Type="http://schemas.openxmlformats.org/officeDocument/2006/relationships/image" Target="../media/image334.png"/></Relationships>
</file>

<file path=ppt/slides/_rels/slide269.xml.rels><?xml version="1.0" encoding="UTF-8" standalone="yes"?><Relationships xmlns="http://schemas.openxmlformats.org/package/2006/relationships"><Relationship Id="rId1" Type="http://schemas.openxmlformats.org/officeDocument/2006/relationships/slideLayout" Target="../slideLayouts/slideLayout7.xml"/><Relationship Id="rId335" Type="http://schemas.openxmlformats.org/officeDocument/2006/relationships/image" Target="../media/image33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7.xml"/><Relationship Id="rId63" Type="http://schemas.openxmlformats.org/officeDocument/2006/relationships/image" Target="../media/image63.png"/></Relationships>
</file>

<file path=ppt/slides/_rels/slide270.xml.rels><?xml version="1.0" encoding="UTF-8" standalone="yes"?><Relationships xmlns="http://schemas.openxmlformats.org/package/2006/relationships"><Relationship Id="rId1" Type="http://schemas.openxmlformats.org/officeDocument/2006/relationships/slideLayout" Target="../slideLayouts/slideLayout7.xml"/><Relationship Id="rId336" Type="http://schemas.openxmlformats.org/officeDocument/2006/relationships/image" Target="../media/image336.png"/></Relationships>
</file>

<file path=ppt/slides/_rels/slide271.xml.rels><?xml version="1.0" encoding="UTF-8" standalone="yes"?><Relationships xmlns="http://schemas.openxmlformats.org/package/2006/relationships"><Relationship Id="rId1" Type="http://schemas.openxmlformats.org/officeDocument/2006/relationships/slideLayout" Target="../slideLayouts/slideLayout7.xml"/><Relationship Id="rId337" Type="http://schemas.openxmlformats.org/officeDocument/2006/relationships/image" Target="../media/image337.png"/></Relationships>
</file>

<file path=ppt/slides/_rels/slide272.xml.rels><?xml version="1.0" encoding="UTF-8" standalone="yes"?><Relationships xmlns="http://schemas.openxmlformats.org/package/2006/relationships"><Relationship Id="rId1" Type="http://schemas.openxmlformats.org/officeDocument/2006/relationships/slideLayout" Target="../slideLayouts/slideLayout7.xml"/><Relationship Id="rId338" Type="http://schemas.openxmlformats.org/officeDocument/2006/relationships/image" Target="../media/image338.png"/></Relationships>
</file>

<file path=ppt/slides/_rels/slide273.xml.rels><?xml version="1.0" encoding="UTF-8" standalone="yes"?><Relationships xmlns="http://schemas.openxmlformats.org/package/2006/relationships"><Relationship Id="rId1" Type="http://schemas.openxmlformats.org/officeDocument/2006/relationships/slideLayout" Target="../slideLayouts/slideLayout7.xml"/><Relationship Id="rId339" Type="http://schemas.openxmlformats.org/officeDocument/2006/relationships/image" Target="../media/image339.png"/></Relationships>
</file>

<file path=ppt/slides/_rels/slide274.xml.rels><?xml version="1.0" encoding="UTF-8" standalone="yes"?><Relationships xmlns="http://schemas.openxmlformats.org/package/2006/relationships"><Relationship Id="rId1" Type="http://schemas.openxmlformats.org/officeDocument/2006/relationships/slideLayout" Target="../slideLayouts/slideLayout7.xml"/><Relationship Id="rId340" Type="http://schemas.openxmlformats.org/officeDocument/2006/relationships/image" Target="../media/image340.png"/></Relationships>
</file>

<file path=ppt/slides/_rels/slide275.xml.rels><?xml version="1.0" encoding="UTF-8" standalone="yes"?><Relationships xmlns="http://schemas.openxmlformats.org/package/2006/relationships"><Relationship Id="rId1" Type="http://schemas.openxmlformats.org/officeDocument/2006/relationships/slideLayout" Target="../slideLayouts/slideLayout7.xml"/><Relationship Id="rId341" Type="http://schemas.openxmlformats.org/officeDocument/2006/relationships/image" Target="../media/image341.png"/></Relationships>
</file>

<file path=ppt/slides/_rels/slide276.xml.rels><?xml version="1.0" encoding="UTF-8" standalone="yes"?><Relationships xmlns="http://schemas.openxmlformats.org/package/2006/relationships"><Relationship Id="rId1" Type="http://schemas.openxmlformats.org/officeDocument/2006/relationships/slideLayout" Target="../slideLayouts/slideLayout7.xml"/><Relationship Id="rId342" Type="http://schemas.openxmlformats.org/officeDocument/2006/relationships/image" Target="../media/image342.png"/></Relationships>
</file>

<file path=ppt/slides/_rels/slide277.xml.rels><?xml version="1.0" encoding="UTF-8" standalone="yes"?><Relationships xmlns="http://schemas.openxmlformats.org/package/2006/relationships"><Relationship Id="rId1" Type="http://schemas.openxmlformats.org/officeDocument/2006/relationships/slideLayout" Target="../slideLayouts/slideLayout7.xml"/><Relationship Id="rId343" Type="http://schemas.openxmlformats.org/officeDocument/2006/relationships/image" Target="../media/image343.png"/></Relationships>
</file>

<file path=ppt/slides/_rels/slide278.xml.rels><?xml version="1.0" encoding="UTF-8" standalone="yes"?><Relationships xmlns="http://schemas.openxmlformats.org/package/2006/relationships"><Relationship Id="rId1" Type="http://schemas.openxmlformats.org/officeDocument/2006/relationships/slideLayout" Target="../slideLayouts/slideLayout7.xml"/><Relationship Id="rId344" Type="http://schemas.openxmlformats.org/officeDocument/2006/relationships/image" Target="../media/image344.png"/></Relationships>
</file>

<file path=ppt/slides/_rels/slide279.xml.rels><?xml version="1.0" encoding="UTF-8" standalone="yes"?><Relationships xmlns="http://schemas.openxmlformats.org/package/2006/relationships"><Relationship Id="rId1" Type="http://schemas.openxmlformats.org/officeDocument/2006/relationships/slideLayout" Target="../slideLayouts/slideLayout7.xml"/><Relationship Id="rId345" Type="http://schemas.openxmlformats.org/officeDocument/2006/relationships/image" Target="../media/image34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7.xml"/><Relationship Id="rId65" Type="http://schemas.openxmlformats.org/officeDocument/2006/relationships/image" Target="../media/image65.png"/></Relationships>
</file>

<file path=ppt/slides/_rels/slide280.xml.rels><?xml version="1.0" encoding="UTF-8" standalone="yes"?><Relationships xmlns="http://schemas.openxmlformats.org/package/2006/relationships"><Relationship Id="rId1" Type="http://schemas.openxmlformats.org/officeDocument/2006/relationships/slideLayout" Target="../slideLayouts/slideLayout7.xml"/><Relationship Id="rId346" Type="http://schemas.openxmlformats.org/officeDocument/2006/relationships/image" Target="../media/image346.png"/></Relationships>
</file>

<file path=ppt/slides/_rels/slide281.xml.rels><?xml version="1.0" encoding="UTF-8" standalone="yes"?><Relationships xmlns="http://schemas.openxmlformats.org/package/2006/relationships"><Relationship Id="rId1" Type="http://schemas.openxmlformats.org/officeDocument/2006/relationships/slideLayout" Target="../slideLayouts/slideLayout7.xml"/><Relationship Id="rId347" Type="http://schemas.openxmlformats.org/officeDocument/2006/relationships/image" Target="../media/image347.png"/></Relationships>
</file>

<file path=ppt/slides/_rels/slide282.xml.rels><?xml version="1.0" encoding="UTF-8" standalone="yes"?><Relationships xmlns="http://schemas.openxmlformats.org/package/2006/relationships"><Relationship Id="rId1" Type="http://schemas.openxmlformats.org/officeDocument/2006/relationships/slideLayout" Target="../slideLayouts/slideLayout7.xml"/><Relationship Id="rId348" Type="http://schemas.openxmlformats.org/officeDocument/2006/relationships/image" Target="../media/image348.png"/></Relationships>
</file>

<file path=ppt/slides/_rels/slide283.xml.rels><?xml version="1.0" encoding="UTF-8" standalone="yes"?><Relationships xmlns="http://schemas.openxmlformats.org/package/2006/relationships"><Relationship Id="rId1" Type="http://schemas.openxmlformats.org/officeDocument/2006/relationships/slideLayout" Target="../slideLayouts/slideLayout7.xml"/><Relationship Id="rId349" Type="http://schemas.openxmlformats.org/officeDocument/2006/relationships/image" Target="../media/image349.png"/></Relationships>
</file>

<file path=ppt/slides/_rels/slide284.xml.rels><?xml version="1.0" encoding="UTF-8" standalone="yes"?><Relationships xmlns="http://schemas.openxmlformats.org/package/2006/relationships"><Relationship Id="rId1" Type="http://schemas.openxmlformats.org/officeDocument/2006/relationships/slideLayout" Target="../slideLayouts/slideLayout7.xml"/><Relationship Id="rId350" Type="http://schemas.openxmlformats.org/officeDocument/2006/relationships/image" Target="../media/image350.png"/></Relationships>
</file>

<file path=ppt/slides/_rels/slide285.xml.rels><?xml version="1.0" encoding="UTF-8" standalone="yes"?><Relationships xmlns="http://schemas.openxmlformats.org/package/2006/relationships"><Relationship Id="rId1" Type="http://schemas.openxmlformats.org/officeDocument/2006/relationships/slideLayout" Target="../slideLayouts/slideLayout7.xml"/><Relationship Id="rId351" Type="http://schemas.openxmlformats.org/officeDocument/2006/relationships/image" Target="../media/image351.png"/></Relationships>
</file>

<file path=ppt/slides/_rels/slide286.xml.rels><?xml version="1.0" encoding="UTF-8" standalone="yes"?><Relationships xmlns="http://schemas.openxmlformats.org/package/2006/relationships"><Relationship Id="rId1" Type="http://schemas.openxmlformats.org/officeDocument/2006/relationships/slideLayout" Target="../slideLayouts/slideLayout7.xml"/><Relationship Id="rId352" Type="http://schemas.openxmlformats.org/officeDocument/2006/relationships/image" Target="../media/image352.png"/></Relationships>
</file>

<file path=ppt/slides/_rels/slide287.xml.rels><?xml version="1.0" encoding="UTF-8" standalone="yes"?><Relationships xmlns="http://schemas.openxmlformats.org/package/2006/relationships"><Relationship Id="rId1" Type="http://schemas.openxmlformats.org/officeDocument/2006/relationships/slideLayout" Target="../slideLayouts/slideLayout7.xml"/><Relationship Id="rId353" Type="http://schemas.openxmlformats.org/officeDocument/2006/relationships/image" Target="../media/image353.png"/></Relationships>
</file>

<file path=ppt/slides/_rels/slide288.xml.rels><?xml version="1.0" encoding="UTF-8" standalone="yes"?><Relationships xmlns="http://schemas.openxmlformats.org/package/2006/relationships"><Relationship Id="rId1" Type="http://schemas.openxmlformats.org/officeDocument/2006/relationships/slideLayout" Target="../slideLayouts/slideLayout7.xml"/><Relationship Id="rId354" Type="http://schemas.openxmlformats.org/officeDocument/2006/relationships/image" Target="../media/image354.png"/></Relationships>
</file>

<file path=ppt/slides/_rels/slide289.xml.rels><?xml version="1.0" encoding="UTF-8" standalone="yes"?><Relationships xmlns="http://schemas.openxmlformats.org/package/2006/relationships"><Relationship Id="rId1" Type="http://schemas.openxmlformats.org/officeDocument/2006/relationships/slideLayout" Target="../slideLayouts/slideLayout7.xml"/><Relationship Id="rId355" Type="http://schemas.openxmlformats.org/officeDocument/2006/relationships/image" Target="../media/image355.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7.xml"/><Relationship Id="rId67" Type="http://schemas.openxmlformats.org/officeDocument/2006/relationships/image" Target="../media/image67.png"/></Relationships>
</file>

<file path=ppt/slides/_rels/slide290.xml.rels><?xml version="1.0" encoding="UTF-8" standalone="yes"?><Relationships xmlns="http://schemas.openxmlformats.org/package/2006/relationships"><Relationship Id="rId1" Type="http://schemas.openxmlformats.org/officeDocument/2006/relationships/slideLayout" Target="../slideLayouts/slideLayout7.xml"/><Relationship Id="rId356" Type="http://schemas.openxmlformats.org/officeDocument/2006/relationships/image" Target="../media/image356.png"/></Relationships>
</file>

<file path=ppt/slides/_rels/slide291.xml.rels><?xml version="1.0" encoding="UTF-8" standalone="yes"?><Relationships xmlns="http://schemas.openxmlformats.org/package/2006/relationships"><Relationship Id="rId1" Type="http://schemas.openxmlformats.org/officeDocument/2006/relationships/slideLayout" Target="../slideLayouts/slideLayout7.xml"/><Relationship Id="rId357" Type="http://schemas.openxmlformats.org/officeDocument/2006/relationships/image" Target="../media/image357.png"/></Relationships>
</file>

<file path=ppt/slides/_rels/slide292.xml.rels><?xml version="1.0" encoding="UTF-8" standalone="yes"?><Relationships xmlns="http://schemas.openxmlformats.org/package/2006/relationships"><Relationship Id="rId1" Type="http://schemas.openxmlformats.org/officeDocument/2006/relationships/slideLayout" Target="../slideLayouts/slideLayout7.xml"/><Relationship Id="rId358" Type="http://schemas.openxmlformats.org/officeDocument/2006/relationships/image" Target="../media/image358.png"/></Relationships>
</file>

<file path=ppt/slides/_rels/slide293.xml.rels><?xml version="1.0" encoding="UTF-8" standalone="yes"?><Relationships xmlns="http://schemas.openxmlformats.org/package/2006/relationships"><Relationship Id="rId1" Type="http://schemas.openxmlformats.org/officeDocument/2006/relationships/slideLayout" Target="../slideLayouts/slideLayout7.xml"/><Relationship Id="rId359" Type="http://schemas.openxmlformats.org/officeDocument/2006/relationships/image" Target="../media/image359.png"/></Relationships>
</file>

<file path=ppt/slides/_rels/slide294.xml.rels><?xml version="1.0" encoding="UTF-8" standalone="yes"?><Relationships xmlns="http://schemas.openxmlformats.org/package/2006/relationships"><Relationship Id="rId1" Type="http://schemas.openxmlformats.org/officeDocument/2006/relationships/slideLayout" Target="../slideLayouts/slideLayout7.xml"/><Relationship Id="rId360" Type="http://schemas.openxmlformats.org/officeDocument/2006/relationships/image" Target="../media/image360.png"/></Relationships>
</file>

<file path=ppt/slides/_rels/slide295.xml.rels><?xml version="1.0" encoding="UTF-8" standalone="yes"?><Relationships xmlns="http://schemas.openxmlformats.org/package/2006/relationships"><Relationship Id="rId1" Type="http://schemas.openxmlformats.org/officeDocument/2006/relationships/slideLayout" Target="../slideLayouts/slideLayout7.xml"/><Relationship Id="rId361" Type="http://schemas.openxmlformats.org/officeDocument/2006/relationships/image" Target="../media/image361.png"/></Relationships>
</file>

<file path=ppt/slides/_rels/slide296.xml.rels><?xml version="1.0" encoding="UTF-8" standalone="yes"?><Relationships xmlns="http://schemas.openxmlformats.org/package/2006/relationships"><Relationship Id="rId1" Type="http://schemas.openxmlformats.org/officeDocument/2006/relationships/slideLayout" Target="../slideLayouts/slideLayout7.xml"/><Relationship Id="rId362" Type="http://schemas.openxmlformats.org/officeDocument/2006/relationships/image" Target="../media/image362.png"/></Relationships>
</file>

<file path=ppt/slides/_rels/slide297.xml.rels><?xml version="1.0" encoding="UTF-8" standalone="yes"?><Relationships xmlns="http://schemas.openxmlformats.org/package/2006/relationships"><Relationship Id="rId1" Type="http://schemas.openxmlformats.org/officeDocument/2006/relationships/slideLayout" Target="../slideLayouts/slideLayout7.xml"/><Relationship Id="rId363" Type="http://schemas.openxmlformats.org/officeDocument/2006/relationships/image" Target="../media/image363.png"/></Relationships>
</file>

<file path=ppt/slides/_rels/slide298.xml.rels><?xml version="1.0" encoding="UTF-8" standalone="yes"?><Relationships xmlns="http://schemas.openxmlformats.org/package/2006/relationships"><Relationship Id="rId1" Type="http://schemas.openxmlformats.org/officeDocument/2006/relationships/slideLayout" Target="../slideLayouts/slideLayout7.xml"/><Relationship Id="rId364" Type="http://schemas.openxmlformats.org/officeDocument/2006/relationships/image" Target="../media/image364.png"/></Relationships>
</file>

<file path=ppt/slides/_rels/slide299.xml.rels><?xml version="1.0" encoding="UTF-8" standalone="yes"?><Relationships xmlns="http://schemas.openxmlformats.org/package/2006/relationships"><Relationship Id="rId1" Type="http://schemas.openxmlformats.org/officeDocument/2006/relationships/slideLayout" Target="../slideLayouts/slideLayout7.xml"/><Relationship Id="rId365" Type="http://schemas.openxmlformats.org/officeDocument/2006/relationships/image" Target="../media/image36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10" Type="http://schemas.openxmlformats.org/officeDocument/2006/relationships/image" Target="../media/image10.png"/><Relationship Id="rId12" Type="http://schemas.openxmlformats.org/officeDocument/2006/relationships/image" Target="../media/image12.png"/><Relationship Id="rId13" Type="http://schemas.openxmlformats.org/officeDocument/2006/relationships/image" Target="../media/image13.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7.xml"/><Relationship Id="rId69" Type="http://schemas.openxmlformats.org/officeDocument/2006/relationships/image" Target="../media/image69.png"/></Relationships>
</file>

<file path=ppt/slides/_rels/slide300.xml.rels><?xml version="1.0" encoding="UTF-8" standalone="yes"?><Relationships xmlns="http://schemas.openxmlformats.org/package/2006/relationships"><Relationship Id="rId1" Type="http://schemas.openxmlformats.org/officeDocument/2006/relationships/slideLayout" Target="../slideLayouts/slideLayout7.xml"/><Relationship Id="rId366" Type="http://schemas.openxmlformats.org/officeDocument/2006/relationships/image" Target="../media/image366.png"/></Relationships>
</file>

<file path=ppt/slides/_rels/slide301.xml.rels><?xml version="1.0" encoding="UTF-8" standalone="yes"?><Relationships xmlns="http://schemas.openxmlformats.org/package/2006/relationships"><Relationship Id="rId1" Type="http://schemas.openxmlformats.org/officeDocument/2006/relationships/slideLayout" Target="../slideLayouts/slideLayout7.xml"/><Relationship Id="rId367" Type="http://schemas.openxmlformats.org/officeDocument/2006/relationships/image" Target="../media/image367.png"/></Relationships>
</file>

<file path=ppt/slides/_rels/slide302.xml.rels><?xml version="1.0" encoding="UTF-8" standalone="yes"?><Relationships xmlns="http://schemas.openxmlformats.org/package/2006/relationships"><Relationship Id="rId1" Type="http://schemas.openxmlformats.org/officeDocument/2006/relationships/slideLayout" Target="../slideLayouts/slideLayout7.xml"/><Relationship Id="rId368" Type="http://schemas.openxmlformats.org/officeDocument/2006/relationships/image" Target="../media/image368.png"/></Relationships>
</file>

<file path=ppt/slides/_rels/slide303.xml.rels><?xml version="1.0" encoding="UTF-8" standalone="yes"?><Relationships xmlns="http://schemas.openxmlformats.org/package/2006/relationships"><Relationship Id="rId1" Type="http://schemas.openxmlformats.org/officeDocument/2006/relationships/slideLayout" Target="../slideLayouts/slideLayout7.xml"/><Relationship Id="rId369" Type="http://schemas.openxmlformats.org/officeDocument/2006/relationships/image" Target="../media/image369.png"/></Relationships>
</file>

<file path=ppt/slides/_rels/slide304.xml.rels><?xml version="1.0" encoding="UTF-8" standalone="yes"?><Relationships xmlns="http://schemas.openxmlformats.org/package/2006/relationships"><Relationship Id="rId1" Type="http://schemas.openxmlformats.org/officeDocument/2006/relationships/slideLayout" Target="../slideLayouts/slideLayout7.xml"/><Relationship Id="rId370" Type="http://schemas.openxmlformats.org/officeDocument/2006/relationships/image" Target="../media/image370.png"/></Relationships>
</file>

<file path=ppt/slides/_rels/slide305.xml.rels><?xml version="1.0" encoding="UTF-8" standalone="yes"?><Relationships xmlns="http://schemas.openxmlformats.org/package/2006/relationships"><Relationship Id="rId1" Type="http://schemas.openxmlformats.org/officeDocument/2006/relationships/slideLayout" Target="../slideLayouts/slideLayout7.xml"/><Relationship Id="rId371" Type="http://schemas.openxmlformats.org/officeDocument/2006/relationships/image" Target="../media/image371.png"/></Relationships>
</file>

<file path=ppt/slides/_rels/slide306.xml.rels><?xml version="1.0" encoding="UTF-8" standalone="yes"?><Relationships xmlns="http://schemas.openxmlformats.org/package/2006/relationships"><Relationship Id="rId1" Type="http://schemas.openxmlformats.org/officeDocument/2006/relationships/slideLayout" Target="../slideLayouts/slideLayout7.xml"/><Relationship Id="rId372" Type="http://schemas.openxmlformats.org/officeDocument/2006/relationships/image" Target="../media/image372.png"/></Relationships>
</file>

<file path=ppt/slides/_rels/slide307.xml.rels><?xml version="1.0" encoding="UTF-8" standalone="yes"?><Relationships xmlns="http://schemas.openxmlformats.org/package/2006/relationships"><Relationship Id="rId1" Type="http://schemas.openxmlformats.org/officeDocument/2006/relationships/slideLayout" Target="../slideLayouts/slideLayout7.xml"/><Relationship Id="rId373" Type="http://schemas.openxmlformats.org/officeDocument/2006/relationships/image" Target="../media/image373.png"/></Relationships>
</file>

<file path=ppt/slides/_rels/slide308.xml.rels><?xml version="1.0" encoding="UTF-8" standalone="yes"?><Relationships xmlns="http://schemas.openxmlformats.org/package/2006/relationships"><Relationship Id="rId1" Type="http://schemas.openxmlformats.org/officeDocument/2006/relationships/slideLayout" Target="../slideLayouts/slideLayout7.xml"/><Relationship Id="rId374" Type="http://schemas.openxmlformats.org/officeDocument/2006/relationships/image" Target="../media/image374.png"/></Relationships>
</file>

<file path=ppt/slides/_rels/slide309.xml.rels><?xml version="1.0" encoding="UTF-8" standalone="yes"?><Relationships xmlns="http://schemas.openxmlformats.org/package/2006/relationships"><Relationship Id="rId1" Type="http://schemas.openxmlformats.org/officeDocument/2006/relationships/slideLayout" Target="../slideLayouts/slideLayout7.xml"/><Relationship Id="rId375" Type="http://schemas.openxmlformats.org/officeDocument/2006/relationships/image" Target="../media/image37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7.xml"/><Relationship Id="rId71" Type="http://schemas.openxmlformats.org/officeDocument/2006/relationships/image" Target="../media/image71.png"/></Relationships>
</file>

<file path=ppt/slides/_rels/slide310.xml.rels><?xml version="1.0" encoding="UTF-8" standalone="yes"?><Relationships xmlns="http://schemas.openxmlformats.org/package/2006/relationships"><Relationship Id="rId1" Type="http://schemas.openxmlformats.org/officeDocument/2006/relationships/slideLayout" Target="../slideLayouts/slideLayout7.xml"/><Relationship Id="rId376" Type="http://schemas.openxmlformats.org/officeDocument/2006/relationships/image" Target="../media/image376.png"/></Relationships>
</file>

<file path=ppt/slides/_rels/slide311.xml.rels><?xml version="1.0" encoding="UTF-8" standalone="yes"?><Relationships xmlns="http://schemas.openxmlformats.org/package/2006/relationships"><Relationship Id="rId1" Type="http://schemas.openxmlformats.org/officeDocument/2006/relationships/slideLayout" Target="../slideLayouts/slideLayout7.xml"/><Relationship Id="rId377" Type="http://schemas.openxmlformats.org/officeDocument/2006/relationships/image" Target="../media/image377.png"/></Relationships>
</file>

<file path=ppt/slides/_rels/slide312.xml.rels><?xml version="1.0" encoding="UTF-8" standalone="yes"?><Relationships xmlns="http://schemas.openxmlformats.org/package/2006/relationships"><Relationship Id="rId1" Type="http://schemas.openxmlformats.org/officeDocument/2006/relationships/slideLayout" Target="../slideLayouts/slideLayout7.xml"/><Relationship Id="rId378" Type="http://schemas.openxmlformats.org/officeDocument/2006/relationships/image" Target="../media/image378.png"/></Relationships>
</file>

<file path=ppt/slides/_rels/slide313.xml.rels><?xml version="1.0" encoding="UTF-8" standalone="yes"?><Relationships xmlns="http://schemas.openxmlformats.org/package/2006/relationships"><Relationship Id="rId1" Type="http://schemas.openxmlformats.org/officeDocument/2006/relationships/slideLayout" Target="../slideLayouts/slideLayout7.xml"/><Relationship Id="rId379" Type="http://schemas.openxmlformats.org/officeDocument/2006/relationships/image" Target="../media/image379.png"/></Relationships>
</file>

<file path=ppt/slides/_rels/slide314.xml.rels><?xml version="1.0" encoding="UTF-8" standalone="yes"?><Relationships xmlns="http://schemas.openxmlformats.org/package/2006/relationships"><Relationship Id="rId1" Type="http://schemas.openxmlformats.org/officeDocument/2006/relationships/slideLayout" Target="../slideLayouts/slideLayout7.xml"/><Relationship Id="rId380" Type="http://schemas.openxmlformats.org/officeDocument/2006/relationships/image" Target="../media/image380.png"/></Relationships>
</file>

<file path=ppt/slides/_rels/slide315.xml.rels><?xml version="1.0" encoding="UTF-8" standalone="yes"?><Relationships xmlns="http://schemas.openxmlformats.org/package/2006/relationships"><Relationship Id="rId1" Type="http://schemas.openxmlformats.org/officeDocument/2006/relationships/slideLayout" Target="../slideLayouts/slideLayout7.xml"/><Relationship Id="rId381" Type="http://schemas.openxmlformats.org/officeDocument/2006/relationships/image" Target="../media/image381.png"/></Relationships>
</file>

<file path=ppt/slides/_rels/slide316.xml.rels><?xml version="1.0" encoding="UTF-8" standalone="yes"?><Relationships xmlns="http://schemas.openxmlformats.org/package/2006/relationships"><Relationship Id="rId1" Type="http://schemas.openxmlformats.org/officeDocument/2006/relationships/slideLayout" Target="../slideLayouts/slideLayout7.xml"/><Relationship Id="rId382" Type="http://schemas.openxmlformats.org/officeDocument/2006/relationships/image" Target="../media/image382.png"/></Relationships>
</file>

<file path=ppt/slides/_rels/slide317.xml.rels><?xml version="1.0" encoding="UTF-8" standalone="yes"?><Relationships xmlns="http://schemas.openxmlformats.org/package/2006/relationships"><Relationship Id="rId1" Type="http://schemas.openxmlformats.org/officeDocument/2006/relationships/slideLayout" Target="../slideLayouts/slideLayout7.xml"/><Relationship Id="rId383" Type="http://schemas.openxmlformats.org/officeDocument/2006/relationships/image" Target="../media/image383.png"/></Relationships>
</file>

<file path=ppt/slides/_rels/slide318.xml.rels><?xml version="1.0" encoding="UTF-8" standalone="yes"?><Relationships xmlns="http://schemas.openxmlformats.org/package/2006/relationships"><Relationship Id="rId1" Type="http://schemas.openxmlformats.org/officeDocument/2006/relationships/slideLayout" Target="../slideLayouts/slideLayout7.xml"/><Relationship Id="rId384" Type="http://schemas.openxmlformats.org/officeDocument/2006/relationships/image" Target="../media/image384.png"/></Relationships>
</file>

<file path=ppt/slides/_rels/slide319.xml.rels><?xml version="1.0" encoding="UTF-8" standalone="yes"?><Relationships xmlns="http://schemas.openxmlformats.org/package/2006/relationships"><Relationship Id="rId1" Type="http://schemas.openxmlformats.org/officeDocument/2006/relationships/slideLayout" Target="../slideLayouts/slideLayout7.xml"/><Relationship Id="rId385" Type="http://schemas.openxmlformats.org/officeDocument/2006/relationships/image" Target="../media/image385.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7.xml"/><Relationship Id="rId73" Type="http://schemas.openxmlformats.org/officeDocument/2006/relationships/image" Target="../media/image73.png"/></Relationships>
</file>

<file path=ppt/slides/_rels/slide320.xml.rels><?xml version="1.0" encoding="UTF-8" standalone="yes"?><Relationships xmlns="http://schemas.openxmlformats.org/package/2006/relationships"><Relationship Id="rId1" Type="http://schemas.openxmlformats.org/officeDocument/2006/relationships/slideLayout" Target="../slideLayouts/slideLayout7.xml"/><Relationship Id="rId386" Type="http://schemas.openxmlformats.org/officeDocument/2006/relationships/image" Target="../media/image386.png"/></Relationships>
</file>

<file path=ppt/slides/_rels/slide321.xml.rels><?xml version="1.0" encoding="UTF-8" standalone="yes"?><Relationships xmlns="http://schemas.openxmlformats.org/package/2006/relationships"><Relationship Id="rId1" Type="http://schemas.openxmlformats.org/officeDocument/2006/relationships/slideLayout" Target="../slideLayouts/slideLayout7.xml"/><Relationship Id="rId387" Type="http://schemas.openxmlformats.org/officeDocument/2006/relationships/image" Target="../media/image387.png"/></Relationships>
</file>

<file path=ppt/slides/_rels/slide322.xml.rels><?xml version="1.0" encoding="UTF-8" standalone="yes"?><Relationships xmlns="http://schemas.openxmlformats.org/package/2006/relationships"><Relationship Id="rId1" Type="http://schemas.openxmlformats.org/officeDocument/2006/relationships/slideLayout" Target="../slideLayouts/slideLayout7.xml"/><Relationship Id="rId388" Type="http://schemas.openxmlformats.org/officeDocument/2006/relationships/image" Target="../media/image388.png"/></Relationships>
</file>

<file path=ppt/slides/_rels/slide323.xml.rels><?xml version="1.0" encoding="UTF-8" standalone="yes"?><Relationships xmlns="http://schemas.openxmlformats.org/package/2006/relationships"><Relationship Id="rId1" Type="http://schemas.openxmlformats.org/officeDocument/2006/relationships/slideLayout" Target="../slideLayouts/slideLayout7.xml"/><Relationship Id="rId389" Type="http://schemas.openxmlformats.org/officeDocument/2006/relationships/image" Target="../media/image389.png"/></Relationships>
</file>

<file path=ppt/slides/_rels/slide324.xml.rels><?xml version="1.0" encoding="UTF-8" standalone="yes"?><Relationships xmlns="http://schemas.openxmlformats.org/package/2006/relationships"><Relationship Id="rId1" Type="http://schemas.openxmlformats.org/officeDocument/2006/relationships/slideLayout" Target="../slideLayouts/slideLayout7.xml"/><Relationship Id="rId390" Type="http://schemas.openxmlformats.org/officeDocument/2006/relationships/image" Target="../media/image390.png"/></Relationships>
</file>

<file path=ppt/slides/_rels/slide325.xml.rels><?xml version="1.0" encoding="UTF-8" standalone="yes"?><Relationships xmlns="http://schemas.openxmlformats.org/package/2006/relationships"><Relationship Id="rId1" Type="http://schemas.openxmlformats.org/officeDocument/2006/relationships/slideLayout" Target="../slideLayouts/slideLayout7.xml"/><Relationship Id="rId391" Type="http://schemas.openxmlformats.org/officeDocument/2006/relationships/image" Target="../media/image391.png"/></Relationships>
</file>

<file path=ppt/slides/_rels/slide326.xml.rels><?xml version="1.0" encoding="UTF-8" standalone="yes"?><Relationships xmlns="http://schemas.openxmlformats.org/package/2006/relationships"><Relationship Id="rId1" Type="http://schemas.openxmlformats.org/officeDocument/2006/relationships/slideLayout" Target="../slideLayouts/slideLayout7.xml"/><Relationship Id="rId392" Type="http://schemas.openxmlformats.org/officeDocument/2006/relationships/image" Target="../media/image392.png"/></Relationships>
</file>

<file path=ppt/slides/_rels/slide327.xml.rels><?xml version="1.0" encoding="UTF-8" standalone="yes"?><Relationships xmlns="http://schemas.openxmlformats.org/package/2006/relationships"><Relationship Id="rId1" Type="http://schemas.openxmlformats.org/officeDocument/2006/relationships/slideLayout" Target="../slideLayouts/slideLayout7.xml"/><Relationship Id="rId393" Type="http://schemas.openxmlformats.org/officeDocument/2006/relationships/image" Target="../media/image393.png"/></Relationships>
</file>

<file path=ppt/slides/_rels/slide328.xml.rels><?xml version="1.0" encoding="UTF-8" standalone="yes"?><Relationships xmlns="http://schemas.openxmlformats.org/package/2006/relationships"><Relationship Id="rId1" Type="http://schemas.openxmlformats.org/officeDocument/2006/relationships/slideLayout" Target="../slideLayouts/slideLayout7.xml"/><Relationship Id="rId394" Type="http://schemas.openxmlformats.org/officeDocument/2006/relationships/image" Target="../media/image394.png"/></Relationships>
</file>

<file path=ppt/slides/_rels/slide329.xml.rels><?xml version="1.0" encoding="UTF-8" standalone="yes"?><Relationships xmlns="http://schemas.openxmlformats.org/package/2006/relationships"><Relationship Id="rId1" Type="http://schemas.openxmlformats.org/officeDocument/2006/relationships/slideLayout" Target="../slideLayouts/slideLayout7.xml"/><Relationship Id="rId395" Type="http://schemas.openxmlformats.org/officeDocument/2006/relationships/image" Target="../media/image39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7.xml"/><Relationship Id="rId75" Type="http://schemas.openxmlformats.org/officeDocument/2006/relationships/image" Target="../media/image75.png"/></Relationships>
</file>

<file path=ppt/slides/_rels/slide330.xml.rels><?xml version="1.0" encoding="UTF-8" standalone="yes"?><Relationships xmlns="http://schemas.openxmlformats.org/package/2006/relationships"><Relationship Id="rId1" Type="http://schemas.openxmlformats.org/officeDocument/2006/relationships/slideLayout" Target="../slideLayouts/slideLayout7.xml"/><Relationship Id="rId396" Type="http://schemas.openxmlformats.org/officeDocument/2006/relationships/image" Target="../media/image396.png"/></Relationships>
</file>

<file path=ppt/slides/_rels/slide331.xml.rels><?xml version="1.0" encoding="UTF-8" standalone="yes"?><Relationships xmlns="http://schemas.openxmlformats.org/package/2006/relationships"><Relationship Id="rId1" Type="http://schemas.openxmlformats.org/officeDocument/2006/relationships/slideLayout" Target="../slideLayouts/slideLayout7.xml"/><Relationship Id="rId397" Type="http://schemas.openxmlformats.org/officeDocument/2006/relationships/image" Target="../media/image397.png"/></Relationships>
</file>

<file path=ppt/slides/_rels/slide332.xml.rels><?xml version="1.0" encoding="UTF-8" standalone="yes"?><Relationships xmlns="http://schemas.openxmlformats.org/package/2006/relationships"><Relationship Id="rId1" Type="http://schemas.openxmlformats.org/officeDocument/2006/relationships/slideLayout" Target="../slideLayouts/slideLayout7.xml"/><Relationship Id="rId398" Type="http://schemas.openxmlformats.org/officeDocument/2006/relationships/image" Target="../media/image398.png"/></Relationships>
</file>

<file path=ppt/slides/_rels/slide333.xml.rels><?xml version="1.0" encoding="UTF-8" standalone="yes"?><Relationships xmlns="http://schemas.openxmlformats.org/package/2006/relationships"><Relationship Id="rId1" Type="http://schemas.openxmlformats.org/officeDocument/2006/relationships/slideLayout" Target="../slideLayouts/slideLayout7.xml"/><Relationship Id="rId399" Type="http://schemas.openxmlformats.org/officeDocument/2006/relationships/image" Target="../media/image399.png"/></Relationships>
</file>

<file path=ppt/slides/_rels/slide334.xml.rels><?xml version="1.0" encoding="UTF-8" standalone="yes"?><Relationships xmlns="http://schemas.openxmlformats.org/package/2006/relationships"><Relationship Id="rId1" Type="http://schemas.openxmlformats.org/officeDocument/2006/relationships/slideLayout" Target="../slideLayouts/slideLayout7.xml"/><Relationship Id="rId400" Type="http://schemas.openxmlformats.org/officeDocument/2006/relationships/image" Target="../media/image400.png"/></Relationships>
</file>

<file path=ppt/slides/_rels/slide335.xml.rels><?xml version="1.0" encoding="UTF-8" standalone="yes"?><Relationships xmlns="http://schemas.openxmlformats.org/package/2006/relationships"><Relationship Id="rId1" Type="http://schemas.openxmlformats.org/officeDocument/2006/relationships/slideLayout" Target="../slideLayouts/slideLayout7.xml"/><Relationship Id="rId401" Type="http://schemas.openxmlformats.org/officeDocument/2006/relationships/image" Target="../media/image401.png"/></Relationships>
</file>

<file path=ppt/slides/_rels/slide336.xml.rels><?xml version="1.0" encoding="UTF-8" standalone="yes"?><Relationships xmlns="http://schemas.openxmlformats.org/package/2006/relationships"><Relationship Id="rId1" Type="http://schemas.openxmlformats.org/officeDocument/2006/relationships/slideLayout" Target="../slideLayouts/slideLayout7.xml"/><Relationship Id="rId402" Type="http://schemas.openxmlformats.org/officeDocument/2006/relationships/image" Target="../media/image402.png"/></Relationships>
</file>

<file path=ppt/slides/_rels/slide337.xml.rels><?xml version="1.0" encoding="UTF-8" standalone="yes"?><Relationships xmlns="http://schemas.openxmlformats.org/package/2006/relationships"><Relationship Id="rId1" Type="http://schemas.openxmlformats.org/officeDocument/2006/relationships/slideLayout" Target="../slideLayouts/slideLayout7.xml"/><Relationship Id="rId403" Type="http://schemas.openxmlformats.org/officeDocument/2006/relationships/image" Target="../media/image403.png"/></Relationships>
</file>

<file path=ppt/slides/_rels/slide338.xml.rels><?xml version="1.0" encoding="UTF-8" standalone="yes"?><Relationships xmlns="http://schemas.openxmlformats.org/package/2006/relationships"><Relationship Id="rId1" Type="http://schemas.openxmlformats.org/officeDocument/2006/relationships/slideLayout" Target="../slideLayouts/slideLayout7.xml"/><Relationship Id="rId404" Type="http://schemas.openxmlformats.org/officeDocument/2006/relationships/image" Target="../media/image404.png"/></Relationships>
</file>

<file path=ppt/slides/_rels/slide339.xml.rels><?xml version="1.0" encoding="UTF-8" standalone="yes"?><Relationships xmlns="http://schemas.openxmlformats.org/package/2006/relationships"><Relationship Id="rId1" Type="http://schemas.openxmlformats.org/officeDocument/2006/relationships/slideLayout" Target="../slideLayouts/slideLayout7.xml"/><Relationship Id="rId405" Type="http://schemas.openxmlformats.org/officeDocument/2006/relationships/image" Target="../media/image40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7.xml"/><Relationship Id="rId77" Type="http://schemas.openxmlformats.org/officeDocument/2006/relationships/image" Target="../media/image77.png"/></Relationships>
</file>

<file path=ppt/slides/_rels/slide340.xml.rels><?xml version="1.0" encoding="UTF-8" standalone="yes"?><Relationships xmlns="http://schemas.openxmlformats.org/package/2006/relationships"><Relationship Id="rId1" Type="http://schemas.openxmlformats.org/officeDocument/2006/relationships/slideLayout" Target="../slideLayouts/slideLayout7.xml"/><Relationship Id="rId406" Type="http://schemas.openxmlformats.org/officeDocument/2006/relationships/image" Target="../media/image406.png"/></Relationships>
</file>

<file path=ppt/slides/_rels/slide341.xml.rels><?xml version="1.0" encoding="UTF-8" standalone="yes"?><Relationships xmlns="http://schemas.openxmlformats.org/package/2006/relationships"><Relationship Id="rId1" Type="http://schemas.openxmlformats.org/officeDocument/2006/relationships/slideLayout" Target="../slideLayouts/slideLayout7.xml"/><Relationship Id="rId407" Type="http://schemas.openxmlformats.org/officeDocument/2006/relationships/image" Target="../media/image407.png"/></Relationships>
</file>

<file path=ppt/slides/_rels/slide342.xml.rels><?xml version="1.0" encoding="UTF-8" standalone="yes"?><Relationships xmlns="http://schemas.openxmlformats.org/package/2006/relationships"><Relationship Id="rId1" Type="http://schemas.openxmlformats.org/officeDocument/2006/relationships/slideLayout" Target="../slideLayouts/slideLayout7.xml"/><Relationship Id="rId408" Type="http://schemas.openxmlformats.org/officeDocument/2006/relationships/image" Target="../media/image408.png"/></Relationships>
</file>

<file path=ppt/slides/_rels/slide343.xml.rels><?xml version="1.0" encoding="UTF-8" standalone="yes"?><Relationships xmlns="http://schemas.openxmlformats.org/package/2006/relationships"><Relationship Id="rId1" Type="http://schemas.openxmlformats.org/officeDocument/2006/relationships/slideLayout" Target="../slideLayouts/slideLayout7.xml"/><Relationship Id="rId409" Type="http://schemas.openxmlformats.org/officeDocument/2006/relationships/image" Target="../media/image409.png"/></Relationships>
</file>

<file path=ppt/slides/_rels/slide344.xml.rels><?xml version="1.0" encoding="UTF-8" standalone="yes"?><Relationships xmlns="http://schemas.openxmlformats.org/package/2006/relationships"><Relationship Id="rId1" Type="http://schemas.openxmlformats.org/officeDocument/2006/relationships/slideLayout" Target="../slideLayouts/slideLayout7.xml"/><Relationship Id="rId410" Type="http://schemas.openxmlformats.org/officeDocument/2006/relationships/image" Target="../media/image410.png"/></Relationships>
</file>

<file path=ppt/slides/_rels/slide345.xml.rels><?xml version="1.0" encoding="UTF-8" standalone="yes"?><Relationships xmlns="http://schemas.openxmlformats.org/package/2006/relationships"><Relationship Id="rId1" Type="http://schemas.openxmlformats.org/officeDocument/2006/relationships/slideLayout" Target="../slideLayouts/slideLayout7.xml"/><Relationship Id="rId411" Type="http://schemas.openxmlformats.org/officeDocument/2006/relationships/image" Target="../media/image411.png"/></Relationships>
</file>

<file path=ppt/slides/_rels/slide346.xml.rels><?xml version="1.0" encoding="UTF-8" standalone="yes"?><Relationships xmlns="http://schemas.openxmlformats.org/package/2006/relationships"><Relationship Id="rId1" Type="http://schemas.openxmlformats.org/officeDocument/2006/relationships/slideLayout" Target="../slideLayouts/slideLayout7.xml"/><Relationship Id="rId412" Type="http://schemas.openxmlformats.org/officeDocument/2006/relationships/image" Target="../media/image412.png"/></Relationships>
</file>

<file path=ppt/slides/_rels/slide347.xml.rels><?xml version="1.0" encoding="UTF-8" standalone="yes"?><Relationships xmlns="http://schemas.openxmlformats.org/package/2006/relationships"><Relationship Id="rId1" Type="http://schemas.openxmlformats.org/officeDocument/2006/relationships/slideLayout" Target="../slideLayouts/slideLayout7.xml"/><Relationship Id="rId413" Type="http://schemas.openxmlformats.org/officeDocument/2006/relationships/image" Target="../media/image413.png"/></Relationships>
</file>

<file path=ppt/slides/_rels/slide348.xml.rels><?xml version="1.0" encoding="UTF-8" standalone="yes"?><Relationships xmlns="http://schemas.openxmlformats.org/package/2006/relationships"><Relationship Id="rId1" Type="http://schemas.openxmlformats.org/officeDocument/2006/relationships/slideLayout" Target="../slideLayouts/slideLayout7.xml"/><Relationship Id="rId414" Type="http://schemas.openxmlformats.org/officeDocument/2006/relationships/image" Target="../media/image414.png"/></Relationships>
</file>

<file path=ppt/slides/_rels/slide349.xml.rels><?xml version="1.0" encoding="UTF-8" standalone="yes"?><Relationships xmlns="http://schemas.openxmlformats.org/package/2006/relationships"><Relationship Id="rId1" Type="http://schemas.openxmlformats.org/officeDocument/2006/relationships/slideLayout" Target="../slideLayouts/slideLayout7.xml"/><Relationship Id="rId415" Type="http://schemas.openxmlformats.org/officeDocument/2006/relationships/image" Target="../media/image415.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7.xml"/><Relationship Id="rId79" Type="http://schemas.openxmlformats.org/officeDocument/2006/relationships/image" Target="../media/image79.png"/></Relationships>
</file>

<file path=ppt/slides/_rels/slide350.xml.rels><?xml version="1.0" encoding="UTF-8" standalone="yes"?><Relationships xmlns="http://schemas.openxmlformats.org/package/2006/relationships"><Relationship Id="rId1" Type="http://schemas.openxmlformats.org/officeDocument/2006/relationships/slideLayout" Target="../slideLayouts/slideLayout7.xml"/><Relationship Id="rId416" Type="http://schemas.openxmlformats.org/officeDocument/2006/relationships/image" Target="../media/image416.png"/></Relationships>
</file>

<file path=ppt/slides/_rels/slide351.xml.rels><?xml version="1.0" encoding="UTF-8" standalone="yes"?><Relationships xmlns="http://schemas.openxmlformats.org/package/2006/relationships"><Relationship Id="rId1" Type="http://schemas.openxmlformats.org/officeDocument/2006/relationships/slideLayout" Target="../slideLayouts/slideLayout7.xml"/><Relationship Id="rId417" Type="http://schemas.openxmlformats.org/officeDocument/2006/relationships/image" Target="../media/image417.png"/></Relationships>
</file>

<file path=ppt/slides/_rels/slide352.xml.rels><?xml version="1.0" encoding="UTF-8" standalone="yes"?><Relationships xmlns="http://schemas.openxmlformats.org/package/2006/relationships"><Relationship Id="rId1" Type="http://schemas.openxmlformats.org/officeDocument/2006/relationships/slideLayout" Target="../slideLayouts/slideLayout7.xml"/><Relationship Id="rId418" Type="http://schemas.openxmlformats.org/officeDocument/2006/relationships/image" Target="../media/image418.png"/></Relationships>
</file>

<file path=ppt/slides/_rels/slide353.xml.rels><?xml version="1.0" encoding="UTF-8" standalone="yes"?><Relationships xmlns="http://schemas.openxmlformats.org/package/2006/relationships"><Relationship Id="rId1" Type="http://schemas.openxmlformats.org/officeDocument/2006/relationships/slideLayout" Target="../slideLayouts/slideLayout7.xml"/><Relationship Id="rId419" Type="http://schemas.openxmlformats.org/officeDocument/2006/relationships/image" Target="../media/image419.png"/></Relationships>
</file>

<file path=ppt/slides/_rels/slide354.xml.rels><?xml version="1.0" encoding="UTF-8" standalone="yes"?><Relationships xmlns="http://schemas.openxmlformats.org/package/2006/relationships"><Relationship Id="rId1" Type="http://schemas.openxmlformats.org/officeDocument/2006/relationships/slideLayout" Target="../slideLayouts/slideLayout7.xml"/><Relationship Id="rId420" Type="http://schemas.openxmlformats.org/officeDocument/2006/relationships/image" Target="../media/image420.png"/></Relationships>
</file>

<file path=ppt/slides/_rels/slide355.xml.rels><?xml version="1.0" encoding="UTF-8" standalone="yes"?><Relationships xmlns="http://schemas.openxmlformats.org/package/2006/relationships"><Relationship Id="rId1" Type="http://schemas.openxmlformats.org/officeDocument/2006/relationships/slideLayout" Target="../slideLayouts/slideLayout7.xml"/><Relationship Id="rId421" Type="http://schemas.openxmlformats.org/officeDocument/2006/relationships/image" Target="../media/image421.png"/></Relationships>
</file>

<file path=ppt/slides/_rels/slide356.xml.rels><?xml version="1.0" encoding="UTF-8" standalone="yes"?><Relationships xmlns="http://schemas.openxmlformats.org/package/2006/relationships"><Relationship Id="rId1" Type="http://schemas.openxmlformats.org/officeDocument/2006/relationships/slideLayout" Target="../slideLayouts/slideLayout7.xml"/><Relationship Id="rId422" Type="http://schemas.openxmlformats.org/officeDocument/2006/relationships/image" Target="../media/image422.png"/></Relationships>
</file>

<file path=ppt/slides/_rels/slide357.xml.rels><?xml version="1.0" encoding="UTF-8" standalone="yes"?><Relationships xmlns="http://schemas.openxmlformats.org/package/2006/relationships"><Relationship Id="rId1" Type="http://schemas.openxmlformats.org/officeDocument/2006/relationships/slideLayout" Target="../slideLayouts/slideLayout7.xml"/><Relationship Id="rId423" Type="http://schemas.openxmlformats.org/officeDocument/2006/relationships/image" Target="../media/image423.png"/></Relationships>
</file>

<file path=ppt/slides/_rels/slide358.xml.rels><?xml version="1.0" encoding="UTF-8" standalone="yes"?><Relationships xmlns="http://schemas.openxmlformats.org/package/2006/relationships"><Relationship Id="rId1" Type="http://schemas.openxmlformats.org/officeDocument/2006/relationships/slideLayout" Target="../slideLayouts/slideLayout7.xml"/><Relationship Id="rId424" Type="http://schemas.openxmlformats.org/officeDocument/2006/relationships/image" Target="../media/image424.png"/></Relationships>
</file>

<file path=ppt/slides/_rels/slide359.xml.rels><?xml version="1.0" encoding="UTF-8" standalone="yes"?><Relationships xmlns="http://schemas.openxmlformats.org/package/2006/relationships"><Relationship Id="rId1" Type="http://schemas.openxmlformats.org/officeDocument/2006/relationships/slideLayout" Target="../slideLayouts/slideLayout7.xml"/><Relationship Id="rId425" Type="http://schemas.openxmlformats.org/officeDocument/2006/relationships/image" Target="../media/image42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7.xml"/><Relationship Id="rId81" Type="http://schemas.openxmlformats.org/officeDocument/2006/relationships/image" Target="../media/image81.png"/></Relationships>
</file>

<file path=ppt/slides/_rels/slide360.xml.rels><?xml version="1.0" encoding="UTF-8" standalone="yes"?><Relationships xmlns="http://schemas.openxmlformats.org/package/2006/relationships"><Relationship Id="rId1" Type="http://schemas.openxmlformats.org/officeDocument/2006/relationships/slideLayout" Target="../slideLayouts/slideLayout7.xml"/><Relationship Id="rId426" Type="http://schemas.openxmlformats.org/officeDocument/2006/relationships/image" Target="../media/image426.png"/></Relationships>
</file>

<file path=ppt/slides/_rels/slide361.xml.rels><?xml version="1.0" encoding="UTF-8" standalone="yes"?><Relationships xmlns="http://schemas.openxmlformats.org/package/2006/relationships"><Relationship Id="rId1" Type="http://schemas.openxmlformats.org/officeDocument/2006/relationships/slideLayout" Target="../slideLayouts/slideLayout7.xml"/><Relationship Id="rId427" Type="http://schemas.openxmlformats.org/officeDocument/2006/relationships/image" Target="../media/image427.png"/></Relationships>
</file>

<file path=ppt/slides/_rels/slide362.xml.rels><?xml version="1.0" encoding="UTF-8" standalone="yes"?><Relationships xmlns="http://schemas.openxmlformats.org/package/2006/relationships"><Relationship Id="rId1" Type="http://schemas.openxmlformats.org/officeDocument/2006/relationships/slideLayout" Target="../slideLayouts/slideLayout7.xml"/><Relationship Id="rId428" Type="http://schemas.openxmlformats.org/officeDocument/2006/relationships/image" Target="../media/image428.png"/></Relationships>
</file>

<file path=ppt/slides/_rels/slide363.xml.rels><?xml version="1.0" encoding="UTF-8" standalone="yes"?><Relationships xmlns="http://schemas.openxmlformats.org/package/2006/relationships"><Relationship Id="rId1" Type="http://schemas.openxmlformats.org/officeDocument/2006/relationships/slideLayout" Target="../slideLayouts/slideLayout7.xml"/><Relationship Id="rId429" Type="http://schemas.openxmlformats.org/officeDocument/2006/relationships/image" Target="../media/image429.png"/></Relationships>
</file>

<file path=ppt/slides/_rels/slide364.xml.rels><?xml version="1.0" encoding="UTF-8" standalone="yes"?><Relationships xmlns="http://schemas.openxmlformats.org/package/2006/relationships"><Relationship Id="rId1" Type="http://schemas.openxmlformats.org/officeDocument/2006/relationships/slideLayout" Target="../slideLayouts/slideLayout7.xml"/><Relationship Id="rId430" Type="http://schemas.openxmlformats.org/officeDocument/2006/relationships/image" Target="../media/image430.png"/></Relationships>
</file>

<file path=ppt/slides/_rels/slide365.xml.rels><?xml version="1.0" encoding="UTF-8" standalone="yes"?><Relationships xmlns="http://schemas.openxmlformats.org/package/2006/relationships"><Relationship Id="rId1" Type="http://schemas.openxmlformats.org/officeDocument/2006/relationships/slideLayout" Target="../slideLayouts/slideLayout7.xml"/><Relationship Id="rId431" Type="http://schemas.openxmlformats.org/officeDocument/2006/relationships/image" Target="../media/image431.png"/></Relationships>
</file>

<file path=ppt/slides/_rels/slide366.xml.rels><?xml version="1.0" encoding="UTF-8" standalone="yes"?><Relationships xmlns="http://schemas.openxmlformats.org/package/2006/relationships"><Relationship Id="rId1" Type="http://schemas.openxmlformats.org/officeDocument/2006/relationships/slideLayout" Target="../slideLayouts/slideLayout7.xml"/><Relationship Id="rId432" Type="http://schemas.openxmlformats.org/officeDocument/2006/relationships/image" Target="../media/image432.png"/></Relationships>
</file>

<file path=ppt/slides/_rels/slide367.xml.rels><?xml version="1.0" encoding="UTF-8" standalone="yes"?><Relationships xmlns="http://schemas.openxmlformats.org/package/2006/relationships"><Relationship Id="rId1" Type="http://schemas.openxmlformats.org/officeDocument/2006/relationships/slideLayout" Target="../slideLayouts/slideLayout7.xml"/><Relationship Id="rId433" Type="http://schemas.openxmlformats.org/officeDocument/2006/relationships/image" Target="../media/image433.png"/></Relationships>
</file>

<file path=ppt/slides/_rels/slide368.xml.rels><?xml version="1.0" encoding="UTF-8" standalone="yes"?><Relationships xmlns="http://schemas.openxmlformats.org/package/2006/relationships"><Relationship Id="rId1" Type="http://schemas.openxmlformats.org/officeDocument/2006/relationships/slideLayout" Target="../slideLayouts/slideLayout7.xml"/><Relationship Id="rId434" Type="http://schemas.openxmlformats.org/officeDocument/2006/relationships/image" Target="../media/image434.png"/></Relationships>
</file>

<file path=ppt/slides/_rels/slide369.xml.rels><?xml version="1.0" encoding="UTF-8" standalone="yes"?><Relationships xmlns="http://schemas.openxmlformats.org/package/2006/relationships"><Relationship Id="rId1" Type="http://schemas.openxmlformats.org/officeDocument/2006/relationships/slideLayout" Target="../slideLayouts/slideLayout7.xml"/><Relationship Id="rId435" Type="http://schemas.openxmlformats.org/officeDocument/2006/relationships/image" Target="../media/image435.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7.xml"/><Relationship Id="rId83" Type="http://schemas.openxmlformats.org/officeDocument/2006/relationships/image" Target="../media/image83.png"/></Relationships>
</file>

<file path=ppt/slides/_rels/slide370.xml.rels><?xml version="1.0" encoding="UTF-8" standalone="yes"?><Relationships xmlns="http://schemas.openxmlformats.org/package/2006/relationships"><Relationship Id="rId1" Type="http://schemas.openxmlformats.org/officeDocument/2006/relationships/slideLayout" Target="../slideLayouts/slideLayout7.xml"/><Relationship Id="rId436" Type="http://schemas.openxmlformats.org/officeDocument/2006/relationships/image" Target="../media/image436.png"/></Relationships>
</file>

<file path=ppt/slides/_rels/slide371.xml.rels><?xml version="1.0" encoding="UTF-8" standalone="yes"?><Relationships xmlns="http://schemas.openxmlformats.org/package/2006/relationships"><Relationship Id="rId1" Type="http://schemas.openxmlformats.org/officeDocument/2006/relationships/slideLayout" Target="../slideLayouts/slideLayout7.xml"/><Relationship Id="rId437" Type="http://schemas.openxmlformats.org/officeDocument/2006/relationships/image" Target="../media/image437.png"/></Relationships>
</file>

<file path=ppt/slides/_rels/slide372.xml.rels><?xml version="1.0" encoding="UTF-8" standalone="yes"?><Relationships xmlns="http://schemas.openxmlformats.org/package/2006/relationships"><Relationship Id="rId1" Type="http://schemas.openxmlformats.org/officeDocument/2006/relationships/slideLayout" Target="../slideLayouts/slideLayout7.xml"/><Relationship Id="rId438" Type="http://schemas.openxmlformats.org/officeDocument/2006/relationships/image" Target="../media/image438.png"/></Relationships>
</file>

<file path=ppt/slides/_rels/slide373.xml.rels><?xml version="1.0" encoding="UTF-8" standalone="yes"?><Relationships xmlns="http://schemas.openxmlformats.org/package/2006/relationships"><Relationship Id="rId1" Type="http://schemas.openxmlformats.org/officeDocument/2006/relationships/slideLayout" Target="../slideLayouts/slideLayout7.xml"/><Relationship Id="rId439" Type="http://schemas.openxmlformats.org/officeDocument/2006/relationships/image" Target="../media/image439.png"/></Relationships>
</file>

<file path=ppt/slides/_rels/slide374.xml.rels><?xml version="1.0" encoding="UTF-8" standalone="yes"?><Relationships xmlns="http://schemas.openxmlformats.org/package/2006/relationships"><Relationship Id="rId1" Type="http://schemas.openxmlformats.org/officeDocument/2006/relationships/slideLayout" Target="../slideLayouts/slideLayout7.xml"/><Relationship Id="rId440" Type="http://schemas.openxmlformats.org/officeDocument/2006/relationships/image" Target="../media/image440.png"/></Relationships>
</file>

<file path=ppt/slides/_rels/slide375.xml.rels><?xml version="1.0" encoding="UTF-8" standalone="yes"?><Relationships xmlns="http://schemas.openxmlformats.org/package/2006/relationships"><Relationship Id="rId1" Type="http://schemas.openxmlformats.org/officeDocument/2006/relationships/slideLayout" Target="../slideLayouts/slideLayout7.xml"/><Relationship Id="rId441" Type="http://schemas.openxmlformats.org/officeDocument/2006/relationships/image" Target="../media/image441.png"/></Relationships>
</file>

<file path=ppt/slides/_rels/slide376.xml.rels><?xml version="1.0" encoding="UTF-8" standalone="yes"?><Relationships xmlns="http://schemas.openxmlformats.org/package/2006/relationships"><Relationship Id="rId1" Type="http://schemas.openxmlformats.org/officeDocument/2006/relationships/slideLayout" Target="../slideLayouts/slideLayout7.xml"/><Relationship Id="rId442" Type="http://schemas.openxmlformats.org/officeDocument/2006/relationships/image" Target="../media/image442.png"/></Relationships>
</file>

<file path=ppt/slides/_rels/slide377.xml.rels><?xml version="1.0" encoding="UTF-8" standalone="yes"?><Relationships xmlns="http://schemas.openxmlformats.org/package/2006/relationships"><Relationship Id="rId1" Type="http://schemas.openxmlformats.org/officeDocument/2006/relationships/slideLayout" Target="../slideLayouts/slideLayout7.xml"/><Relationship Id="rId443" Type="http://schemas.openxmlformats.org/officeDocument/2006/relationships/image" Target="../media/image443.png"/></Relationships>
</file>

<file path=ppt/slides/_rels/slide378.xml.rels><?xml version="1.0" encoding="UTF-8" standalone="yes"?><Relationships xmlns="http://schemas.openxmlformats.org/package/2006/relationships"><Relationship Id="rId1" Type="http://schemas.openxmlformats.org/officeDocument/2006/relationships/slideLayout" Target="../slideLayouts/slideLayout7.xml"/><Relationship Id="rId444" Type="http://schemas.openxmlformats.org/officeDocument/2006/relationships/image" Target="../media/image444.png"/></Relationships>
</file>

<file path=ppt/slides/_rels/slide379.xml.rels><?xml version="1.0" encoding="UTF-8" standalone="yes"?><Relationships xmlns="http://schemas.openxmlformats.org/package/2006/relationships"><Relationship Id="rId1" Type="http://schemas.openxmlformats.org/officeDocument/2006/relationships/slideLayout" Target="../slideLayouts/slideLayout7.xml"/><Relationship Id="rId445" Type="http://schemas.openxmlformats.org/officeDocument/2006/relationships/image" Target="../media/image445.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7.xml"/><Relationship Id="rId85" Type="http://schemas.openxmlformats.org/officeDocument/2006/relationships/image" Target="../media/image85.png"/></Relationships>
</file>

<file path=ppt/slides/_rels/slide380.xml.rels><?xml version="1.0" encoding="UTF-8" standalone="yes"?><Relationships xmlns="http://schemas.openxmlformats.org/package/2006/relationships"><Relationship Id="rId1" Type="http://schemas.openxmlformats.org/officeDocument/2006/relationships/slideLayout" Target="../slideLayouts/slideLayout7.xml"/><Relationship Id="rId446" Type="http://schemas.openxmlformats.org/officeDocument/2006/relationships/image" Target="../media/image446.png"/></Relationships>
</file>

<file path=ppt/slides/_rels/slide381.xml.rels><?xml version="1.0" encoding="UTF-8" standalone="yes"?><Relationships xmlns="http://schemas.openxmlformats.org/package/2006/relationships"><Relationship Id="rId1" Type="http://schemas.openxmlformats.org/officeDocument/2006/relationships/slideLayout" Target="../slideLayouts/slideLayout7.xml"/><Relationship Id="rId447" Type="http://schemas.openxmlformats.org/officeDocument/2006/relationships/image" Target="../media/image447.png"/></Relationships>
</file>

<file path=ppt/slides/_rels/slide382.xml.rels><?xml version="1.0" encoding="UTF-8" standalone="yes"?><Relationships xmlns="http://schemas.openxmlformats.org/package/2006/relationships"><Relationship Id="rId1" Type="http://schemas.openxmlformats.org/officeDocument/2006/relationships/slideLayout" Target="../slideLayouts/slideLayout7.xml"/><Relationship Id="rId448" Type="http://schemas.openxmlformats.org/officeDocument/2006/relationships/image" Target="../media/image448.png"/></Relationships>
</file>

<file path=ppt/slides/_rels/slide383.xml.rels><?xml version="1.0" encoding="UTF-8" standalone="yes"?><Relationships xmlns="http://schemas.openxmlformats.org/package/2006/relationships"><Relationship Id="rId1" Type="http://schemas.openxmlformats.org/officeDocument/2006/relationships/slideLayout" Target="../slideLayouts/slideLayout7.xml"/><Relationship Id="rId449" Type="http://schemas.openxmlformats.org/officeDocument/2006/relationships/image" Target="../media/image449.png"/></Relationships>
</file>

<file path=ppt/slides/_rels/slide384.xml.rels><?xml version="1.0" encoding="UTF-8" standalone="yes"?><Relationships xmlns="http://schemas.openxmlformats.org/package/2006/relationships"><Relationship Id="rId1" Type="http://schemas.openxmlformats.org/officeDocument/2006/relationships/slideLayout" Target="../slideLayouts/slideLayout7.xml"/><Relationship Id="rId450" Type="http://schemas.openxmlformats.org/officeDocument/2006/relationships/image" Target="../media/image450.png"/></Relationships>
</file>

<file path=ppt/slides/_rels/slide385.xml.rels><?xml version="1.0" encoding="UTF-8" standalone="yes"?><Relationships xmlns="http://schemas.openxmlformats.org/package/2006/relationships"><Relationship Id="rId1" Type="http://schemas.openxmlformats.org/officeDocument/2006/relationships/slideLayout" Target="../slideLayouts/slideLayout7.xml"/><Relationship Id="rId451" Type="http://schemas.openxmlformats.org/officeDocument/2006/relationships/image" Target="../media/image451.png"/></Relationships>
</file>

<file path=ppt/slides/_rels/slide386.xml.rels><?xml version="1.0" encoding="UTF-8" standalone="yes"?><Relationships xmlns="http://schemas.openxmlformats.org/package/2006/relationships"><Relationship Id="rId1" Type="http://schemas.openxmlformats.org/officeDocument/2006/relationships/slideLayout" Target="../slideLayouts/slideLayout7.xml"/><Relationship Id="rId452" Type="http://schemas.openxmlformats.org/officeDocument/2006/relationships/image" Target="../media/image452.png"/></Relationships>
</file>

<file path=ppt/slides/_rels/slide387.xml.rels><?xml version="1.0" encoding="UTF-8" standalone="yes"?><Relationships xmlns="http://schemas.openxmlformats.org/package/2006/relationships"><Relationship Id="rId1" Type="http://schemas.openxmlformats.org/officeDocument/2006/relationships/slideLayout" Target="../slideLayouts/slideLayout7.xml"/><Relationship Id="rId453" Type="http://schemas.openxmlformats.org/officeDocument/2006/relationships/image" Target="../media/image453.png"/></Relationships>
</file>

<file path=ppt/slides/_rels/slide388.xml.rels><?xml version="1.0" encoding="UTF-8" standalone="yes"?><Relationships xmlns="http://schemas.openxmlformats.org/package/2006/relationships"><Relationship Id="rId1" Type="http://schemas.openxmlformats.org/officeDocument/2006/relationships/slideLayout" Target="../slideLayouts/slideLayout7.xml"/><Relationship Id="rId454" Type="http://schemas.openxmlformats.org/officeDocument/2006/relationships/image" Target="../media/image454.png"/></Relationships>
</file>

<file path=ppt/slides/_rels/slide389.xml.rels><?xml version="1.0" encoding="UTF-8" standalone="yes"?><Relationships xmlns="http://schemas.openxmlformats.org/package/2006/relationships"><Relationship Id="rId1" Type="http://schemas.openxmlformats.org/officeDocument/2006/relationships/slideLayout" Target="../slideLayouts/slideLayout7.xml"/><Relationship Id="rId455" Type="http://schemas.openxmlformats.org/officeDocument/2006/relationships/image" Target="../media/image455.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7.xml"/><Relationship Id="rId87" Type="http://schemas.openxmlformats.org/officeDocument/2006/relationships/image" Target="../media/image87.png"/></Relationships>
</file>

<file path=ppt/slides/_rels/slide390.xml.rels><?xml version="1.0" encoding="UTF-8" standalone="yes"?><Relationships xmlns="http://schemas.openxmlformats.org/package/2006/relationships"><Relationship Id="rId1" Type="http://schemas.openxmlformats.org/officeDocument/2006/relationships/slideLayout" Target="../slideLayouts/slideLayout7.xml"/><Relationship Id="rId456" Type="http://schemas.openxmlformats.org/officeDocument/2006/relationships/image" Target="../media/image456.png"/></Relationships>
</file>

<file path=ppt/slides/_rels/slide391.xml.rels><?xml version="1.0" encoding="UTF-8" standalone="yes"?><Relationships xmlns="http://schemas.openxmlformats.org/package/2006/relationships"><Relationship Id="rId1" Type="http://schemas.openxmlformats.org/officeDocument/2006/relationships/slideLayout" Target="../slideLayouts/slideLayout7.xml"/><Relationship Id="rId457" Type="http://schemas.openxmlformats.org/officeDocument/2006/relationships/image" Target="../media/image457.png"/></Relationships>
</file>

<file path=ppt/slides/_rels/slide392.xml.rels><?xml version="1.0" encoding="UTF-8" standalone="yes"?><Relationships xmlns="http://schemas.openxmlformats.org/package/2006/relationships"><Relationship Id="rId1" Type="http://schemas.openxmlformats.org/officeDocument/2006/relationships/slideLayout" Target="../slideLayouts/slideLayout7.xml"/><Relationship Id="rId458" Type="http://schemas.openxmlformats.org/officeDocument/2006/relationships/image" Target="../media/image458.png"/></Relationships>
</file>

<file path=ppt/slides/_rels/slide393.xml.rels><?xml version="1.0" encoding="UTF-8" standalone="yes"?><Relationships xmlns="http://schemas.openxmlformats.org/package/2006/relationships"><Relationship Id="rId1" Type="http://schemas.openxmlformats.org/officeDocument/2006/relationships/slideLayout" Target="../slideLayouts/slideLayout7.xml"/><Relationship Id="rId459" Type="http://schemas.openxmlformats.org/officeDocument/2006/relationships/image" Target="../media/image459.png"/></Relationships>
</file>

<file path=ppt/slides/_rels/slide394.xml.rels><?xml version="1.0" encoding="UTF-8" standalone="yes"?><Relationships xmlns="http://schemas.openxmlformats.org/package/2006/relationships"><Relationship Id="rId1" Type="http://schemas.openxmlformats.org/officeDocument/2006/relationships/slideLayout" Target="../slideLayouts/slideLayout7.xml"/><Relationship Id="rId460" Type="http://schemas.openxmlformats.org/officeDocument/2006/relationships/image" Target="../media/image460.png"/></Relationships>
</file>

<file path=ppt/slides/_rels/slide395.xml.rels><?xml version="1.0" encoding="UTF-8" standalone="yes"?><Relationships xmlns="http://schemas.openxmlformats.org/package/2006/relationships"><Relationship Id="rId1" Type="http://schemas.openxmlformats.org/officeDocument/2006/relationships/slideLayout" Target="../slideLayouts/slideLayout7.xml"/><Relationship Id="rId461" Type="http://schemas.openxmlformats.org/officeDocument/2006/relationships/image" Target="../media/image461.png"/></Relationships>
</file>

<file path=ppt/slides/_rels/slide396.xml.rels><?xml version="1.0" encoding="UTF-8" standalone="yes"?><Relationships xmlns="http://schemas.openxmlformats.org/package/2006/relationships"><Relationship Id="rId1" Type="http://schemas.openxmlformats.org/officeDocument/2006/relationships/slideLayout" Target="../slideLayouts/slideLayout7.xml"/><Relationship Id="rId462" Type="http://schemas.openxmlformats.org/officeDocument/2006/relationships/image" Target="../media/image462.png"/></Relationships>
</file>

<file path=ppt/slides/_rels/slide397.xml.rels><?xml version="1.0" encoding="UTF-8" standalone="yes"?><Relationships xmlns="http://schemas.openxmlformats.org/package/2006/relationships"><Relationship Id="rId1" Type="http://schemas.openxmlformats.org/officeDocument/2006/relationships/slideLayout" Target="../slideLayouts/slideLayout7.xml"/><Relationship Id="rId463" Type="http://schemas.openxmlformats.org/officeDocument/2006/relationships/image" Target="../media/image463.png"/></Relationships>
</file>

<file path=ppt/slides/_rels/slide398.xml.rels><?xml version="1.0" encoding="UTF-8" standalone="yes"?><Relationships xmlns="http://schemas.openxmlformats.org/package/2006/relationships"><Relationship Id="rId1" Type="http://schemas.openxmlformats.org/officeDocument/2006/relationships/slideLayout" Target="../slideLayouts/slideLayout7.xml"/><Relationship Id="rId464" Type="http://schemas.openxmlformats.org/officeDocument/2006/relationships/image" Target="../media/image464.png"/></Relationships>
</file>

<file path=ppt/slides/_rels/slide399.xml.rels><?xml version="1.0" encoding="UTF-8" standalone="yes"?><Relationships xmlns="http://schemas.openxmlformats.org/package/2006/relationships"><Relationship Id="rId1" Type="http://schemas.openxmlformats.org/officeDocument/2006/relationships/slideLayout" Target="../slideLayouts/slideLayout7.xml"/><Relationship Id="rId465" Type="http://schemas.openxmlformats.org/officeDocument/2006/relationships/image" Target="../media/image46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14" Type="http://schemas.openxmlformats.org/officeDocument/2006/relationships/image" Target="../media/image14.png"/><Relationship Id="rId16" Type="http://schemas.openxmlformats.org/officeDocument/2006/relationships/image" Target="../media/image16.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7.xml"/><Relationship Id="rId89" Type="http://schemas.openxmlformats.org/officeDocument/2006/relationships/image" Target="../media/image89.png"/><Relationship Id="rId91" Type="http://schemas.openxmlformats.org/officeDocument/2006/relationships/image" Target="../media/image91.png"/></Relationships>
</file>

<file path=ppt/slides/_rels/slide400.xml.rels><?xml version="1.0" encoding="UTF-8" standalone="yes"?><Relationships xmlns="http://schemas.openxmlformats.org/package/2006/relationships"><Relationship Id="rId1" Type="http://schemas.openxmlformats.org/officeDocument/2006/relationships/slideLayout" Target="../slideLayouts/slideLayout7.xml"/><Relationship Id="rId466" Type="http://schemas.openxmlformats.org/officeDocument/2006/relationships/image" Target="../media/image466.png"/></Relationships>
</file>

<file path=ppt/slides/_rels/slide401.xml.rels><?xml version="1.0" encoding="UTF-8" standalone="yes"?><Relationships xmlns="http://schemas.openxmlformats.org/package/2006/relationships"><Relationship Id="rId1" Type="http://schemas.openxmlformats.org/officeDocument/2006/relationships/slideLayout" Target="../slideLayouts/slideLayout7.xml"/><Relationship Id="rId467" Type="http://schemas.openxmlformats.org/officeDocument/2006/relationships/image" Target="../media/image467.png"/></Relationships>
</file>

<file path=ppt/slides/_rels/slide402.xml.rels><?xml version="1.0" encoding="UTF-8" standalone="yes"?><Relationships xmlns="http://schemas.openxmlformats.org/package/2006/relationships"><Relationship Id="rId1" Type="http://schemas.openxmlformats.org/officeDocument/2006/relationships/slideLayout" Target="../slideLayouts/slideLayout7.xml"/><Relationship Id="rId468" Type="http://schemas.openxmlformats.org/officeDocument/2006/relationships/image" Target="../media/image468.png"/></Relationships>
</file>

<file path=ppt/slides/_rels/slide403.xml.rels><?xml version="1.0" encoding="UTF-8" standalone="yes"?><Relationships xmlns="http://schemas.openxmlformats.org/package/2006/relationships"><Relationship Id="rId1" Type="http://schemas.openxmlformats.org/officeDocument/2006/relationships/slideLayout" Target="../slideLayouts/slideLayout7.xml"/><Relationship Id="rId469" Type="http://schemas.openxmlformats.org/officeDocument/2006/relationships/image" Target="../media/image469.png"/></Relationships>
</file>

<file path=ppt/slides/_rels/slide404.xml.rels><?xml version="1.0" encoding="UTF-8" standalone="yes"?><Relationships xmlns="http://schemas.openxmlformats.org/package/2006/relationships"><Relationship Id="rId1" Type="http://schemas.openxmlformats.org/officeDocument/2006/relationships/slideLayout" Target="../slideLayouts/slideLayout7.xml"/><Relationship Id="rId470" Type="http://schemas.openxmlformats.org/officeDocument/2006/relationships/image" Target="../media/image470.png"/></Relationships>
</file>

<file path=ppt/slides/_rels/slide405.xml.rels><?xml version="1.0" encoding="UTF-8" standalone="yes"?><Relationships xmlns="http://schemas.openxmlformats.org/package/2006/relationships"><Relationship Id="rId1" Type="http://schemas.openxmlformats.org/officeDocument/2006/relationships/slideLayout" Target="../slideLayouts/slideLayout7.xml"/><Relationship Id="rId471" Type="http://schemas.openxmlformats.org/officeDocument/2006/relationships/image" Target="../media/image471.png"/></Relationships>
</file>

<file path=ppt/slides/_rels/slide406.xml.rels><?xml version="1.0" encoding="UTF-8" standalone="yes"?><Relationships xmlns="http://schemas.openxmlformats.org/package/2006/relationships"><Relationship Id="rId1" Type="http://schemas.openxmlformats.org/officeDocument/2006/relationships/slideLayout" Target="../slideLayouts/slideLayout7.xml"/><Relationship Id="rId472" Type="http://schemas.openxmlformats.org/officeDocument/2006/relationships/image" Target="../media/image472.png"/></Relationships>
</file>

<file path=ppt/slides/_rels/slide407.xml.rels><?xml version="1.0" encoding="UTF-8" standalone="yes"?><Relationships xmlns="http://schemas.openxmlformats.org/package/2006/relationships"><Relationship Id="rId1" Type="http://schemas.openxmlformats.org/officeDocument/2006/relationships/slideLayout" Target="../slideLayouts/slideLayout7.xml"/><Relationship Id="rId473" Type="http://schemas.openxmlformats.org/officeDocument/2006/relationships/image" Target="../media/image473.png"/></Relationships>
</file>

<file path=ppt/slides/_rels/slide408.xml.rels><?xml version="1.0" encoding="UTF-8" standalone="yes"?><Relationships xmlns="http://schemas.openxmlformats.org/package/2006/relationships"><Relationship Id="rId1" Type="http://schemas.openxmlformats.org/officeDocument/2006/relationships/slideLayout" Target="../slideLayouts/slideLayout7.xml"/><Relationship Id="rId474" Type="http://schemas.openxmlformats.org/officeDocument/2006/relationships/image" Target="../media/image474.png"/></Relationships>
</file>

<file path=ppt/slides/_rels/slide409.xml.rels><?xml version="1.0" encoding="UTF-8" standalone="yes"?><Relationships xmlns="http://schemas.openxmlformats.org/package/2006/relationships"><Relationship Id="rId1" Type="http://schemas.openxmlformats.org/officeDocument/2006/relationships/slideLayout" Target="../slideLayouts/slideLayout7.xml"/><Relationship Id="rId475" Type="http://schemas.openxmlformats.org/officeDocument/2006/relationships/image" Target="../media/image475.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7.xml"/><Relationship Id="rId92" Type="http://schemas.openxmlformats.org/officeDocument/2006/relationships/image" Target="../media/image92.png"/><Relationship Id="rId94" Type="http://schemas.openxmlformats.org/officeDocument/2006/relationships/image" Target="../media/image94.png"/></Relationships>
</file>

<file path=ppt/slides/_rels/slide410.xml.rels><?xml version="1.0" encoding="UTF-8" standalone="yes"?><Relationships xmlns="http://schemas.openxmlformats.org/package/2006/relationships"><Relationship Id="rId1" Type="http://schemas.openxmlformats.org/officeDocument/2006/relationships/slideLayout" Target="../slideLayouts/slideLayout7.xml"/><Relationship Id="rId476" Type="http://schemas.openxmlformats.org/officeDocument/2006/relationships/image" Target="../media/image476.png"/></Relationships>
</file>

<file path=ppt/slides/_rels/slide411.xml.rels><?xml version="1.0" encoding="UTF-8" standalone="yes"?><Relationships xmlns="http://schemas.openxmlformats.org/package/2006/relationships"><Relationship Id="rId1" Type="http://schemas.openxmlformats.org/officeDocument/2006/relationships/slideLayout" Target="../slideLayouts/slideLayout7.xml"/><Relationship Id="rId477" Type="http://schemas.openxmlformats.org/officeDocument/2006/relationships/image" Target="../media/image477.png"/></Relationships>
</file>

<file path=ppt/slides/_rels/slide412.xml.rels><?xml version="1.0" encoding="UTF-8" standalone="yes"?><Relationships xmlns="http://schemas.openxmlformats.org/package/2006/relationships"><Relationship Id="rId1" Type="http://schemas.openxmlformats.org/officeDocument/2006/relationships/slideLayout" Target="../slideLayouts/slideLayout7.xml"/><Relationship Id="rId478" Type="http://schemas.openxmlformats.org/officeDocument/2006/relationships/image" Target="../media/image478.png"/></Relationships>
</file>

<file path=ppt/slides/_rels/slide413.xml.rels><?xml version="1.0" encoding="UTF-8" standalone="yes"?><Relationships xmlns="http://schemas.openxmlformats.org/package/2006/relationships"><Relationship Id="rId1" Type="http://schemas.openxmlformats.org/officeDocument/2006/relationships/slideLayout" Target="../slideLayouts/slideLayout7.xml"/><Relationship Id="rId479" Type="http://schemas.openxmlformats.org/officeDocument/2006/relationships/image" Target="../media/image479.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7.xml"/><Relationship Id="rId95" Type="http://schemas.openxmlformats.org/officeDocument/2006/relationships/image" Target="../media/image95.png"/><Relationship Id="rId97" Type="http://schemas.openxmlformats.org/officeDocument/2006/relationships/image" Target="../media/image97.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7.xml"/><Relationship Id="rId98" Type="http://schemas.openxmlformats.org/officeDocument/2006/relationships/image" Target="../media/image98.png"/><Relationship Id="rId99" Type="http://schemas.openxmlformats.org/officeDocument/2006/relationships/image" Target="../media/image99.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7.xml"/><Relationship Id="rId100" Type="http://schemas.openxmlformats.org/officeDocument/2006/relationships/image" Target="../media/image100.png"/><Relationship Id="rId101" Type="http://schemas.openxmlformats.org/officeDocument/2006/relationships/image" Target="../media/image101.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7.xml"/><Relationship Id="rId102" Type="http://schemas.openxmlformats.org/officeDocument/2006/relationships/image" Target="../media/image102.png"/><Relationship Id="rId103" Type="http://schemas.openxmlformats.org/officeDocument/2006/relationships/image" Target="../media/image103.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7.xml"/><Relationship Id="rId104" Type="http://schemas.openxmlformats.org/officeDocument/2006/relationships/image" Target="../media/image104.png"/><Relationship Id="rId105" Type="http://schemas.openxmlformats.org/officeDocument/2006/relationships/image" Target="../media/image105.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7.xml"/><Relationship Id="rId106" Type="http://schemas.openxmlformats.org/officeDocument/2006/relationships/image" Target="../media/image106.png"/><Relationship Id="rId107" Type="http://schemas.openxmlformats.org/officeDocument/2006/relationships/image" Target="../media/image107.pn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7.xml"/><Relationship Id="rId108" Type="http://schemas.openxmlformats.org/officeDocument/2006/relationships/image" Target="../media/image108.png"/><Relationship Id="rId109" Type="http://schemas.openxmlformats.org/officeDocument/2006/relationships/image" Target="../media/image109.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7.xml"/><Relationship Id="rId110" Type="http://schemas.openxmlformats.org/officeDocument/2006/relationships/image" Target="../media/image110.png"/><Relationship Id="rId111" Type="http://schemas.openxmlformats.org/officeDocument/2006/relationships/image" Target="../media/image11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17" Type="http://schemas.openxmlformats.org/officeDocument/2006/relationships/image" Target="../media/image17.png"/></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7.xml"/><Relationship Id="rId112" Type="http://schemas.openxmlformats.org/officeDocument/2006/relationships/image" Target="../media/image112.png"/><Relationship Id="rId113" Type="http://schemas.openxmlformats.org/officeDocument/2006/relationships/image" Target="../media/image113.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7.xml"/><Relationship Id="rId114" Type="http://schemas.openxmlformats.org/officeDocument/2006/relationships/image" Target="../media/image114.png"/><Relationship Id="rId115" Type="http://schemas.openxmlformats.org/officeDocument/2006/relationships/image" Target="../media/image115.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7.xml"/><Relationship Id="rId116" Type="http://schemas.openxmlformats.org/officeDocument/2006/relationships/image" Target="../media/image116.png"/><Relationship Id="rId118" Type="http://schemas.openxmlformats.org/officeDocument/2006/relationships/image" Target="../media/image118.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7.xml"/><Relationship Id="rId119" Type="http://schemas.openxmlformats.org/officeDocument/2006/relationships/image" Target="../media/image119.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7.xml"/><Relationship Id="rId120" Type="http://schemas.openxmlformats.org/officeDocument/2006/relationships/image" Target="../media/image120.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7.xml"/><Relationship Id="rId121" Type="http://schemas.openxmlformats.org/officeDocument/2006/relationships/image" Target="../media/image121.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7.xml"/><Relationship Id="rId122" Type="http://schemas.openxmlformats.org/officeDocument/2006/relationships/image" Target="../media/image122.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7.xml"/><Relationship Id="rId123" Type="http://schemas.openxmlformats.org/officeDocument/2006/relationships/image" Target="../media/image123.png"/></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7.xml"/><Relationship Id="rId124" Type="http://schemas.openxmlformats.org/officeDocument/2006/relationships/image" Target="../media/image124.png"/></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7.xml"/><Relationship Id="rId125" Type="http://schemas.openxmlformats.org/officeDocument/2006/relationships/image" Target="../media/image12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19" Type="http://schemas.openxmlformats.org/officeDocument/2006/relationships/image" Target="../media/image19.pn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7.xml"/><Relationship Id="rId126" Type="http://schemas.openxmlformats.org/officeDocument/2006/relationships/image" Target="../media/image126.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7.xml"/><Relationship Id="rId127" Type="http://schemas.openxmlformats.org/officeDocument/2006/relationships/image" Target="../media/image127.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7.xml"/><Relationship Id="rId128" Type="http://schemas.openxmlformats.org/officeDocument/2006/relationships/image" Target="../media/image128.png"/></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7.xml"/><Relationship Id="rId129" Type="http://schemas.openxmlformats.org/officeDocument/2006/relationships/image" Target="../media/image129.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7.xml"/><Relationship Id="rId130" Type="http://schemas.openxmlformats.org/officeDocument/2006/relationships/image" Target="../media/image130.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7.xml"/><Relationship Id="rId131" Type="http://schemas.openxmlformats.org/officeDocument/2006/relationships/image" Target="../media/image131.png"/></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7.xml"/><Relationship Id="rId132" Type="http://schemas.openxmlformats.org/officeDocument/2006/relationships/image" Target="../media/image132.png"/></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7.xml"/><Relationship Id="rId133" Type="http://schemas.openxmlformats.org/officeDocument/2006/relationships/image" Target="../media/image133.png"/></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7.xml"/><Relationship Id="rId134" Type="http://schemas.openxmlformats.org/officeDocument/2006/relationships/image" Target="../media/image134.png"/></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7.xml"/><Relationship Id="rId135" Type="http://schemas.openxmlformats.org/officeDocument/2006/relationships/image" Target="../media/image13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1" Type="http://schemas.openxmlformats.org/officeDocument/2006/relationships/image" Target="../media/image21.png"/></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7.xml"/><Relationship Id="rId136" Type="http://schemas.openxmlformats.org/officeDocument/2006/relationships/image" Target="../media/image136.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7.xml"/><Relationship Id="rId137" Type="http://schemas.openxmlformats.org/officeDocument/2006/relationships/image" Target="../media/image137.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7.xml"/><Relationship Id="rId138" Type="http://schemas.openxmlformats.org/officeDocument/2006/relationships/image" Target="../media/image138.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7.xml"/><Relationship Id="rId139" Type="http://schemas.openxmlformats.org/officeDocument/2006/relationships/image" Target="../media/image139.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7.xml"/><Relationship Id="rId140" Type="http://schemas.openxmlformats.org/officeDocument/2006/relationships/image" Target="../media/image140.png"/></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7.xml"/><Relationship Id="rId141" Type="http://schemas.openxmlformats.org/officeDocument/2006/relationships/image" Target="../media/image141.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7.xml"/><Relationship Id="rId142" Type="http://schemas.openxmlformats.org/officeDocument/2006/relationships/image" Target="../media/image142.png"/></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7.xml"/><Relationship Id="rId143" Type="http://schemas.openxmlformats.org/officeDocument/2006/relationships/image" Target="../media/image143.png"/></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7.xml"/><Relationship Id="rId144" Type="http://schemas.openxmlformats.org/officeDocument/2006/relationships/image" Target="../media/image144.png"/></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7.xml"/><Relationship Id="rId145" Type="http://schemas.openxmlformats.org/officeDocument/2006/relationships/image" Target="../media/image14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3" Type="http://schemas.openxmlformats.org/officeDocument/2006/relationships/image" Target="../media/image23.png"/></Relationships>
</file>

<file path=ppt/slides/_rels/slide80.xml.rels><?xml version="1.0" encoding="UTF-8" standalone="yes"?><Relationships xmlns="http://schemas.openxmlformats.org/package/2006/relationships"><Relationship Id="rId1" Type="http://schemas.openxmlformats.org/officeDocument/2006/relationships/slideLayout" Target="../slideLayouts/slideLayout7.xml"/><Relationship Id="rId146" Type="http://schemas.openxmlformats.org/officeDocument/2006/relationships/image" Target="../media/image146.png"/></Relationships>
</file>

<file path=ppt/slides/_rels/slide81.xml.rels><?xml version="1.0" encoding="UTF-8" standalone="yes"?><Relationships xmlns="http://schemas.openxmlformats.org/package/2006/relationships"><Relationship Id="rId1" Type="http://schemas.openxmlformats.org/officeDocument/2006/relationships/slideLayout" Target="../slideLayouts/slideLayout7.xml"/><Relationship Id="rId147" Type="http://schemas.openxmlformats.org/officeDocument/2006/relationships/image" Target="../media/image147.png"/></Relationships>
</file>

<file path=ppt/slides/_rels/slide82.xml.rels><?xml version="1.0" encoding="UTF-8" standalone="yes"?><Relationships xmlns="http://schemas.openxmlformats.org/package/2006/relationships"><Relationship Id="rId1" Type="http://schemas.openxmlformats.org/officeDocument/2006/relationships/slideLayout" Target="../slideLayouts/slideLayout7.xml"/><Relationship Id="rId148" Type="http://schemas.openxmlformats.org/officeDocument/2006/relationships/image" Target="../media/image148.png"/></Relationships>
</file>

<file path=ppt/slides/_rels/slide83.xml.rels><?xml version="1.0" encoding="UTF-8" standalone="yes"?><Relationships xmlns="http://schemas.openxmlformats.org/package/2006/relationships"><Relationship Id="rId1" Type="http://schemas.openxmlformats.org/officeDocument/2006/relationships/slideLayout" Target="../slideLayouts/slideLayout7.xml"/><Relationship Id="rId149" Type="http://schemas.openxmlformats.org/officeDocument/2006/relationships/image" Target="../media/image149.png"/></Relationships>
</file>

<file path=ppt/slides/_rels/slide84.xml.rels><?xml version="1.0" encoding="UTF-8" standalone="yes"?><Relationships xmlns="http://schemas.openxmlformats.org/package/2006/relationships"><Relationship Id="rId1" Type="http://schemas.openxmlformats.org/officeDocument/2006/relationships/slideLayout" Target="../slideLayouts/slideLayout7.xml"/><Relationship Id="rId150" Type="http://schemas.openxmlformats.org/officeDocument/2006/relationships/image" Target="../media/image150.png"/></Relationships>
</file>

<file path=ppt/slides/_rels/slide85.xml.rels><?xml version="1.0" encoding="UTF-8" standalone="yes"?><Relationships xmlns="http://schemas.openxmlformats.org/package/2006/relationships"><Relationship Id="rId1" Type="http://schemas.openxmlformats.org/officeDocument/2006/relationships/slideLayout" Target="../slideLayouts/slideLayout7.xml"/><Relationship Id="rId151" Type="http://schemas.openxmlformats.org/officeDocument/2006/relationships/image" Target="../media/image151.png"/></Relationships>
</file>

<file path=ppt/slides/_rels/slide86.xml.rels><?xml version="1.0" encoding="UTF-8" standalone="yes"?><Relationships xmlns="http://schemas.openxmlformats.org/package/2006/relationships"><Relationship Id="rId1" Type="http://schemas.openxmlformats.org/officeDocument/2006/relationships/slideLayout" Target="../slideLayouts/slideLayout7.xml"/><Relationship Id="rId152" Type="http://schemas.openxmlformats.org/officeDocument/2006/relationships/image" Target="../media/image152.png"/></Relationships>
</file>

<file path=ppt/slides/_rels/slide87.xml.rels><?xml version="1.0" encoding="UTF-8" standalone="yes"?><Relationships xmlns="http://schemas.openxmlformats.org/package/2006/relationships"><Relationship Id="rId1" Type="http://schemas.openxmlformats.org/officeDocument/2006/relationships/slideLayout" Target="../slideLayouts/slideLayout7.xml"/><Relationship Id="rId153" Type="http://schemas.openxmlformats.org/officeDocument/2006/relationships/image" Target="../media/image153.png"/></Relationships>
</file>

<file path=ppt/slides/_rels/slide88.xml.rels><?xml version="1.0" encoding="UTF-8" standalone="yes"?><Relationships xmlns="http://schemas.openxmlformats.org/package/2006/relationships"><Relationship Id="rId1" Type="http://schemas.openxmlformats.org/officeDocument/2006/relationships/slideLayout" Target="../slideLayouts/slideLayout7.xml"/><Relationship Id="rId154" Type="http://schemas.openxmlformats.org/officeDocument/2006/relationships/image" Target="../media/image154.png"/></Relationships>
</file>

<file path=ppt/slides/_rels/slide89.xml.rels><?xml version="1.0" encoding="UTF-8" standalone="yes"?><Relationships xmlns="http://schemas.openxmlformats.org/package/2006/relationships"><Relationship Id="rId1" Type="http://schemas.openxmlformats.org/officeDocument/2006/relationships/slideLayout" Target="../slideLayouts/slideLayout7.xml"/><Relationship Id="rId155" Type="http://schemas.openxmlformats.org/officeDocument/2006/relationships/image" Target="../media/image15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5" Type="http://schemas.openxmlformats.org/officeDocument/2006/relationships/image" Target="../media/image25.png"/><Relationship Id="rId27" Type="http://schemas.openxmlformats.org/officeDocument/2006/relationships/image" Target="../media/image27.png"/></Relationships>
</file>

<file path=ppt/slides/_rels/slide90.xml.rels><?xml version="1.0" encoding="UTF-8" standalone="yes"?><Relationships xmlns="http://schemas.openxmlformats.org/package/2006/relationships"><Relationship Id="rId1" Type="http://schemas.openxmlformats.org/officeDocument/2006/relationships/slideLayout" Target="../slideLayouts/slideLayout7.xml"/><Relationship Id="rId156" Type="http://schemas.openxmlformats.org/officeDocument/2006/relationships/image" Target="../media/image156.png"/></Relationships>
</file>

<file path=ppt/slides/_rels/slide91.xml.rels><?xml version="1.0" encoding="UTF-8" standalone="yes"?><Relationships xmlns="http://schemas.openxmlformats.org/package/2006/relationships"><Relationship Id="rId1" Type="http://schemas.openxmlformats.org/officeDocument/2006/relationships/slideLayout" Target="../slideLayouts/slideLayout7.xml"/><Relationship Id="rId157" Type="http://schemas.openxmlformats.org/officeDocument/2006/relationships/image" Target="../media/image157.png"/></Relationships>
</file>

<file path=ppt/slides/_rels/slide92.xml.rels><?xml version="1.0" encoding="UTF-8" standalone="yes"?><Relationships xmlns="http://schemas.openxmlformats.org/package/2006/relationships"><Relationship Id="rId1" Type="http://schemas.openxmlformats.org/officeDocument/2006/relationships/slideLayout" Target="../slideLayouts/slideLayout7.xml"/><Relationship Id="rId158" Type="http://schemas.openxmlformats.org/officeDocument/2006/relationships/image" Target="../media/image158.png"/></Relationships>
</file>

<file path=ppt/slides/_rels/slide93.xml.rels><?xml version="1.0" encoding="UTF-8" standalone="yes"?><Relationships xmlns="http://schemas.openxmlformats.org/package/2006/relationships"><Relationship Id="rId1" Type="http://schemas.openxmlformats.org/officeDocument/2006/relationships/slideLayout" Target="../slideLayouts/slideLayout7.xml"/><Relationship Id="rId159" Type="http://schemas.openxmlformats.org/officeDocument/2006/relationships/image" Target="../media/image159.png"/></Relationships>
</file>

<file path=ppt/slides/_rels/slide94.xml.rels><?xml version="1.0" encoding="UTF-8" standalone="yes"?><Relationships xmlns="http://schemas.openxmlformats.org/package/2006/relationships"><Relationship Id="rId1" Type="http://schemas.openxmlformats.org/officeDocument/2006/relationships/slideLayout" Target="../slideLayouts/slideLayout7.xml"/><Relationship Id="rId160" Type="http://schemas.openxmlformats.org/officeDocument/2006/relationships/image" Target="../media/image160.png"/></Relationships>
</file>

<file path=ppt/slides/_rels/slide95.xml.rels><?xml version="1.0" encoding="UTF-8" standalone="yes"?><Relationships xmlns="http://schemas.openxmlformats.org/package/2006/relationships"><Relationship Id="rId1" Type="http://schemas.openxmlformats.org/officeDocument/2006/relationships/slideLayout" Target="../slideLayouts/slideLayout7.xml"/><Relationship Id="rId161" Type="http://schemas.openxmlformats.org/officeDocument/2006/relationships/image" Target="../media/image161.png"/></Relationships>
</file>

<file path=ppt/slides/_rels/slide96.xml.rels><?xml version="1.0" encoding="UTF-8" standalone="yes"?><Relationships xmlns="http://schemas.openxmlformats.org/package/2006/relationships"><Relationship Id="rId1" Type="http://schemas.openxmlformats.org/officeDocument/2006/relationships/slideLayout" Target="../slideLayouts/slideLayout7.xml"/><Relationship Id="rId162" Type="http://schemas.openxmlformats.org/officeDocument/2006/relationships/image" Target="../media/image162.png"/></Relationships>
</file>

<file path=ppt/slides/_rels/slide97.xml.rels><?xml version="1.0" encoding="UTF-8" standalone="yes"?><Relationships xmlns="http://schemas.openxmlformats.org/package/2006/relationships"><Relationship Id="rId1" Type="http://schemas.openxmlformats.org/officeDocument/2006/relationships/slideLayout" Target="../slideLayouts/slideLayout7.xml"/><Relationship Id="rId163" Type="http://schemas.openxmlformats.org/officeDocument/2006/relationships/image" Target="../media/image163.png"/></Relationships>
</file>

<file path=ppt/slides/_rels/slide98.xml.rels><?xml version="1.0" encoding="UTF-8" standalone="yes"?><Relationships xmlns="http://schemas.openxmlformats.org/package/2006/relationships"><Relationship Id="rId1" Type="http://schemas.openxmlformats.org/officeDocument/2006/relationships/slideLayout" Target="../slideLayouts/slideLayout7.xml"/><Relationship Id="rId164" Type="http://schemas.openxmlformats.org/officeDocument/2006/relationships/image" Target="../media/image164.png"/></Relationships>
</file>

<file path=ppt/slides/_rels/slide99.xml.rels><?xml version="1.0" encoding="UTF-8" standalone="yes"?><Relationships xmlns="http://schemas.openxmlformats.org/package/2006/relationships"><Relationship Id="rId1" Type="http://schemas.openxmlformats.org/officeDocument/2006/relationships/slideLayout" Target="../slideLayouts/slideLayout7.xml"/><Relationship Id="rId165" Type="http://schemas.openxmlformats.org/officeDocument/2006/relationships/image" Target="../media/image165.png"/></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127000"/>
            <a:ext cx="23749000" cy="16548100"/>
          </a:xfrm>
          <a:prstGeom prst="rect">
            <a:avLst/>
          </a:prstGeom>
        </p:spPr>
      </p:pic>
      <p:sp>
        <p:nvSpPr>
          <p:cNvPr name="TextBox 2" id="3"/>
          <p:cNvSpPr txBox="true"/>
          <p:nvPr/>
        </p:nvSpPr>
        <p:spPr>
          <a:xfrm>
            <a:off x="5930900" y="2806700"/>
            <a:ext cx="11887200" cy="14249400"/>
          </a:xfrm>
          <a:prstGeom prst="rect">
            <a:avLst/>
          </a:prstGeom>
        </p:spPr>
        <p:txBody>
          <a:bodyPr anchor="t" rtlCol="false"/>
          <a:lstStyle/>
          <a:p>
            <a:pPr algn="l"/>
            <a:r>
              <a:t/>
            </a:r>
            <a:endParaRPr lang="en-US" sz="1100"/>
          </a:p>
          <a:p>
            <a:pPr algn="r"/>
            <a:r>
              <a:rPr lang="en-US" sz="2200">
                <a:solidFill>
                  <a:srgbClr val="252525"/>
                </a:solidFill>
              </a:rPr>
              <a:t>🪪</a:t>
            </a:r>
          </a:p>
          <a:p>
            <a:pPr algn="r"/>
            <a:r>
              <a:rPr lang="en-US" sz="5000"/>
              <a:t>  </a:t>
            </a:r>
          </a:p>
          <a:p>
            <a:pPr algn="ctr">
              <a:buFont typeface="Arial"/>
              <a:buChar char="■"/>
            </a:pPr>
            <a:r>
              <a:rPr lang="en-US" sz="2200" strike="sngStrike">
                <a:solidFill>
                  <a:srgbClr val="252525"/>
                </a:solidFill>
              </a:rPr>
              <a:t/>
            </a:r>
          </a:p>
          <a:p>
            <a:pPr algn="r"/>
            <a:r>
              <a:rPr lang="en-US" sz="5000"/>
              <a:t>  </a:t>
            </a:r>
          </a:p>
          <a:p>
            <a:r>
              <a:rPr lang="en-US" sz="5000"/>
              <a:t>  </a:t>
            </a:r>
          </a:p>
          <a:p>
            <a:pPr algn="r"/>
            <a:r>
              <a:rPr lang="en-US" sz="5000"/>
              <a:t>  </a:t>
            </a:r>
          </a:p>
          <a:p>
            <a:pPr algn="ctr"/>
            <a:r>
              <a:rPr lang="en-US" sz="2200">
                <a:solidFill>
                  <a:srgbClr val="252525"/>
                </a:solidFill>
              </a:rPr>
              <a:t><![CDATA[>>>>>>>>>>>>>>>>>>>>>>>>>>>>🔗🪙⚙️<<<<<<<<<<<<<<<<<<<<<<<<<]]></a:t>
            </a:r>
          </a:p>
          <a:p>
            <a:pPr algn="ctr"/>
            <a:r>
              <a:rPr lang="en-US" sz="5000"/>
              <a:t>  </a:t>
            </a:r>
          </a:p>
          <a:p>
            <a:pPr algn="ctr"/>
            <a:r>
              <a:rPr lang="en-US" sz="2200">
                <a:solidFill>
                  <a:srgbClr val="252525"/>
                </a:solidFill>
              </a:rPr>
              <a:t/>
            </a:r>
          </a:p>
          <a:p>
            <a:r>
              <a:rPr lang="en-US" sz="5000"/>
              <a:t>  </a:t>
            </a:r>
          </a:p>
          <a:p>
            <a:r>
              <a:rPr lang="en-US" sz="5000"/>
              <a:t>  </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r>
              <a:rPr lang="en-US" sz="2200">
                <a:solidFill>
                  <a:srgbClr val="252525"/>
                </a:solidFill>
              </a:rPr>
              <a:t>🛡</a:t>
            </a:r>
          </a:p>
        </p:txBody>
      </p:sp>
      <p:pic>
        <p:nvPicPr>
          <p:cNvPr name="Picture 4" id="4"/>
          <p:cNvPicPr>
            <a:picLocks noChangeAspect="true"/>
          </p:cNvPicPr>
          <p:nvPr/>
        </p:nvPicPr>
        <p:blipFill>
          <a:blip r:embed="rId4"/>
          <a:stretch>
            <a:fillRect/>
          </a:stretch>
        </p:blipFill>
        <p:spPr>
          <a:xfrm>
            <a:off x="8763000" y="3441700"/>
            <a:ext cx="5346700" cy="2425700"/>
          </a:xfrm>
          <a:prstGeom prst="rect">
            <a:avLst/>
          </a:prstGeom>
        </p:spPr>
      </p:pic>
      <p:pic>
        <p:nvPicPr>
          <p:cNvPr name="Picture 5" id="5"/>
          <p:cNvPicPr>
            <a:picLocks noChangeAspect="true"/>
          </p:cNvPicPr>
          <p:nvPr/>
        </p:nvPicPr>
        <p:blipFill>
          <a:blip r:embed="rId5"/>
          <a:stretch>
            <a:fillRect/>
          </a:stretch>
        </p:blipFill>
        <p:spPr>
          <a:xfrm>
            <a:off x="8394700" y="8216900"/>
            <a:ext cx="6921500" cy="38354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 id="28"/>
          <p:cNvPicPr>
            <a:picLocks noChangeAspect="true"/>
          </p:cNvPicPr>
          <p:nvPr/>
        </p:nvPicPr>
        <p:blipFill>
          <a:blip r:embed="rId28"/>
          <a:stretch>
            <a:fillRect/>
          </a:stretch>
        </p:blipFill>
        <p:spPr>
          <a:xfrm>
            <a:off x="0" y="127000"/>
            <a:ext cx="23749000" cy="16548100"/>
          </a:xfrm>
          <a:prstGeom prst="rect">
            <a:avLst/>
          </a:prstGeom>
        </p:spPr>
      </p:pic>
      <p:sp>
        <p:nvSpPr>
          <p:cNvPr name="TextBox 28" id="29"/>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37D366"/>
                </a:solidFill>
              </a:rPr>
              <a:t/>
            </a:r>
          </a:p>
        </p:txBody>
      </p:sp>
      <p:pic>
        <p:nvPicPr>
          <p:cNvPr name="Picture 30" id="30"/>
          <p:cNvPicPr>
            <a:picLocks noChangeAspect="true"/>
          </p:cNvPicPr>
          <p:nvPr/>
        </p:nvPicPr>
        <p:blipFill>
          <a:blip r:embed="rId30"/>
          <a:stretch>
            <a:fillRect/>
          </a:stretch>
        </p:blipFill>
        <p:spPr>
          <a:xfrm>
            <a:off x="6451600" y="317500"/>
            <a:ext cx="10820400" cy="15722600"/>
          </a:xfrm>
          <a:prstGeom prst="rect">
            <a:avLst/>
          </a:prstGeom>
        </p:spPr>
      </p:pic>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6" id="166"/>
          <p:cNvPicPr>
            <a:picLocks noChangeAspect="true"/>
          </p:cNvPicPr>
          <p:nvPr/>
        </p:nvPicPr>
        <p:blipFill>
          <a:blip r:embed="rId166"/>
          <a:stretch>
            <a:fillRect/>
          </a:stretch>
        </p:blipFill>
        <p:spPr>
          <a:xfrm>
            <a:off x="0" y="127000"/>
            <a:ext cx="23749000" cy="16548100"/>
          </a:xfrm>
          <a:prstGeom prst="rect">
            <a:avLst/>
          </a:prstGeom>
        </p:spPr>
      </p:pic>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7" id="167"/>
          <p:cNvPicPr>
            <a:picLocks noChangeAspect="true"/>
          </p:cNvPicPr>
          <p:nvPr/>
        </p:nvPicPr>
        <p:blipFill>
          <a:blip r:embed="rId167"/>
          <a:stretch>
            <a:fillRect/>
          </a:stretch>
        </p:blipFill>
        <p:spPr>
          <a:xfrm>
            <a:off x="0" y="127000"/>
            <a:ext cx="23749000" cy="16548100"/>
          </a:xfrm>
          <a:prstGeom prst="rect">
            <a:avLst/>
          </a:prstGeom>
        </p:spPr>
      </p:pic>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8" id="168"/>
          <p:cNvPicPr>
            <a:picLocks noChangeAspect="true"/>
          </p:cNvPicPr>
          <p:nvPr/>
        </p:nvPicPr>
        <p:blipFill>
          <a:blip r:embed="rId168"/>
          <a:stretch>
            <a:fillRect/>
          </a:stretch>
        </p:blipFill>
        <p:spPr>
          <a:xfrm>
            <a:off x="0" y="127000"/>
            <a:ext cx="23749000" cy="16548100"/>
          </a:xfrm>
          <a:prstGeom prst="rect">
            <a:avLst/>
          </a:prstGeom>
        </p:spPr>
      </p:pic>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9" id="169"/>
          <p:cNvPicPr>
            <a:picLocks noChangeAspect="true"/>
          </p:cNvPicPr>
          <p:nvPr/>
        </p:nvPicPr>
        <p:blipFill>
          <a:blip r:embed="rId169"/>
          <a:stretch>
            <a:fillRect/>
          </a:stretch>
        </p:blipFill>
        <p:spPr>
          <a:xfrm>
            <a:off x="0" y="127000"/>
            <a:ext cx="23749000" cy="16548100"/>
          </a:xfrm>
          <a:prstGeom prst="rect">
            <a:avLst/>
          </a:prstGeom>
        </p:spPr>
      </p:pic>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0" id="170"/>
          <p:cNvPicPr>
            <a:picLocks noChangeAspect="true"/>
          </p:cNvPicPr>
          <p:nvPr/>
        </p:nvPicPr>
        <p:blipFill>
          <a:blip r:embed="rId170"/>
          <a:stretch>
            <a:fillRect/>
          </a:stretch>
        </p:blipFill>
        <p:spPr>
          <a:xfrm>
            <a:off x="0" y="127000"/>
            <a:ext cx="23749000" cy="16548100"/>
          </a:xfrm>
          <a:prstGeom prst="rect">
            <a:avLst/>
          </a:prstGeom>
        </p:spPr>
      </p:pic>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1" id="171"/>
          <p:cNvPicPr>
            <a:picLocks noChangeAspect="true"/>
          </p:cNvPicPr>
          <p:nvPr/>
        </p:nvPicPr>
        <p:blipFill>
          <a:blip r:embed="rId171"/>
          <a:stretch>
            <a:fillRect/>
          </a:stretch>
        </p:blipFill>
        <p:spPr>
          <a:xfrm>
            <a:off x="0" y="127000"/>
            <a:ext cx="23749000" cy="16548100"/>
          </a:xfrm>
          <a:prstGeom prst="rect">
            <a:avLst/>
          </a:prstGeom>
        </p:spPr>
      </p:pic>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2" id="172"/>
          <p:cNvPicPr>
            <a:picLocks noChangeAspect="true"/>
          </p:cNvPicPr>
          <p:nvPr/>
        </p:nvPicPr>
        <p:blipFill>
          <a:blip r:embed="rId172"/>
          <a:stretch>
            <a:fillRect/>
          </a:stretch>
        </p:blipFill>
        <p:spPr>
          <a:xfrm>
            <a:off x="0" y="127000"/>
            <a:ext cx="23749000" cy="16548100"/>
          </a:xfrm>
          <a:prstGeom prst="rect">
            <a:avLst/>
          </a:prstGeom>
        </p:spPr>
      </p:pic>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3" id="173"/>
          <p:cNvPicPr>
            <a:picLocks noChangeAspect="true"/>
          </p:cNvPicPr>
          <p:nvPr/>
        </p:nvPicPr>
        <p:blipFill>
          <a:blip r:embed="rId173"/>
          <a:stretch>
            <a:fillRect/>
          </a:stretch>
        </p:blipFill>
        <p:spPr>
          <a:xfrm>
            <a:off x="0" y="127000"/>
            <a:ext cx="23749000" cy="16548100"/>
          </a:xfrm>
          <a:prstGeom prst="rect">
            <a:avLst/>
          </a:prstGeom>
        </p:spPr>
      </p:pic>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4" id="174"/>
          <p:cNvPicPr>
            <a:picLocks noChangeAspect="true"/>
          </p:cNvPicPr>
          <p:nvPr/>
        </p:nvPicPr>
        <p:blipFill>
          <a:blip r:embed="rId174"/>
          <a:stretch>
            <a:fillRect/>
          </a:stretch>
        </p:blipFill>
        <p:spPr>
          <a:xfrm>
            <a:off x="0" y="127000"/>
            <a:ext cx="23749000" cy="16548100"/>
          </a:xfrm>
          <a:prstGeom prst="rect">
            <a:avLst/>
          </a:prstGeom>
        </p:spPr>
      </p:pic>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5" id="175"/>
          <p:cNvPicPr>
            <a:picLocks noChangeAspect="true"/>
          </p:cNvPicPr>
          <p:nvPr/>
        </p:nvPicPr>
        <p:blipFill>
          <a:blip r:embed="rId175"/>
          <a:stretch>
            <a:fillRect/>
          </a:stretch>
        </p:blipFill>
        <p:spPr>
          <a:xfrm>
            <a:off x="0" y="127000"/>
            <a:ext cx="23749000" cy="165481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 id="31"/>
          <p:cNvPicPr>
            <a:picLocks noChangeAspect="true"/>
          </p:cNvPicPr>
          <p:nvPr/>
        </p:nvPicPr>
        <p:blipFill>
          <a:blip r:embed="rId31"/>
          <a:stretch>
            <a:fillRect/>
          </a:stretch>
        </p:blipFill>
        <p:spPr>
          <a:xfrm>
            <a:off x="0" y="127000"/>
            <a:ext cx="23749000" cy="16548100"/>
          </a:xfrm>
          <a:prstGeom prst="rect">
            <a:avLst/>
          </a:prstGeom>
        </p:spPr>
      </p:pic>
      <p:sp>
        <p:nvSpPr>
          <p:cNvPr name="TextBox 31" id="32"/>
          <p:cNvSpPr txBox="true"/>
          <p:nvPr/>
        </p:nvSpPr>
        <p:spPr>
          <a:xfrm>
            <a:off x="5930900" y="2362200"/>
            <a:ext cx="11887200" cy="14693900"/>
          </a:xfrm>
          <a:prstGeom prst="rect">
            <a:avLst/>
          </a:prstGeom>
        </p:spPr>
        <p:txBody>
          <a:bodyPr anchor="t" rtlCol="false"/>
          <a:lstStyle/>
          <a:p>
            <a:pPr algn="l"/>
            <a:r>
              <a:t/>
            </a:r>
            <a:endParaRPr lang="en-US" sz="1100"/>
          </a:p>
          <a:p>
            <a:pPr algn="ctr"/>
            <a:r>
              <a:rPr lang="en-US" sz="2200">
                <a:solidFill>
                  <a:srgbClr val="9933FF"/>
                </a:solidFill>
              </a:rPr>
              <a:t>♻️</a:t>
            </a:r>
          </a:p>
          <a:p>
            <a:r>
              <a:rPr lang="en-US" sz="5000"/>
              <a:t>  </a:t>
            </a:r>
          </a:p>
          <a:p>
            <a:r>
              <a:rPr lang="en-US" sz="5000"/>
              <a:t>  </a:t>
            </a:r>
          </a:p>
          <a:p>
            <a:r>
              <a:rPr lang="en-US" sz="5000"/>
              <a:t>  </a:t>
            </a:r>
          </a:p>
          <a:p>
            <a:r>
              <a:rPr lang="en-US" sz="5000"/>
              <a:t>  </a:t>
            </a:r>
          </a:p>
          <a:p>
            <a:r>
              <a:rPr lang="en-US" sz="5000"/>
              <a:t>  </a:t>
            </a:r>
          </a:p>
          <a:p>
            <a:r>
              <a:rPr lang="en-US" sz="2200">
                <a:solidFill>
                  <a:srgbClr val="FCFCFC"/>
                </a:solidFill>
              </a:rPr>
              <a:t>[٢٥‏/٥، ٧:٣٢ م] null: Islamic constitutional system:</a:t>
            </a:r>
          </a:p>
          <a:p>
            <a:r>
              <a:rPr lang="en-US" sz="2200">
                <a:solidFill>
                  <a:srgbClr val="FCFCFC"/>
                </a:solidFill>
              </a:rPr>
              <a:t>أفنجعل الطاهرة المحجبة كالمتبرجة السافرة الهابطة؟ قال تعالى: {أَفَنَجْعَلُ الْمُسْلِمِينَ كَالْمُجْرِمِينَ * مَا لَكُمْ كَيْفَ تَحْكُمُونَ} [القلم:٣٥ - ٣٦]، أليس لكم عقول؟ كيف تظنون هذا الظن؟</a:t>
            </a:r>
          </a:p>
          <a:p>
            <a:r>
              <a:rPr lang="en-US" sz="5000"/>
              <a:t>  </a:t>
            </a:r>
          </a:p>
          <a:p>
            <a:r>
              <a:rPr lang="en-US" sz="2200">
                <a:solidFill>
                  <a:srgbClr val="FCFCFC"/>
                </a:solidFill>
              </a:rPr>
              <a:t>إِنَّ لِلْمُتَّقِينَ عِنْدَ رَبِّهِمْ جَنَّاتِ النَّعِيمِ  (34 القلم)nashtasha3r benor elazi le2emken le2alta7adahi ela benor monk wama a3zam eladrak walkhayal elik el7amadoma7meda da2ema wabda .🔟🔷️💠⚛️</a:t>
            </a:r>
          </a:p>
          <a:p>
            <a:r>
              <a:rPr lang="en-US" sz="2200">
                <a:solidFill>
                  <a:srgbClr val="FCFCFC"/>
                </a:solidFill>
              </a:rPr>
              <a:t>[We feel the light that cannot be filled with light from you, and what is the greatest awareness and imagination, praise be to you, praise be to you, always and forever.]◇[aza kana khayr haza el2amah fagama3 lena el2emkan wan kan ekhar yakon khayr lelameh .fanakon beganboh fahdona elih wabarkatoh]◇Let us first be your opinion◇He is God, there is no god but God, the Living, the Eternal He wants to save to[◇]💠[⚛️]◇&lt;System race with the latest artificial intelligence technology&gt;[Automatic]◇He is God, there is no god but God, the Living, the Eternal He wants to save to[◇]💠[⚛️]◇Our Lord, give us what you promise us against your messengers and soldiers, and do not shame us on the Day of Resurrection, nor the Day of ReactionAs our sincerity, we took the impossible, and we are on our way until the day we meet you and cherish your meeting. And it is my soul, eager to meet you, as if it attributed your castration, with precision and appreciation, we understand your rituals, so he made our poetry the rest of the dreadful, and we saw your opinion, and we changed your love, closeness and victory [God is great, praise be to God][◇][○]&gt;🌏There is no power or strength but Allah|◇TM10</a:t>
            </a:r>
          </a:p>
        </p:txBody>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6" id="176"/>
          <p:cNvPicPr>
            <a:picLocks noChangeAspect="true"/>
          </p:cNvPicPr>
          <p:nvPr/>
        </p:nvPicPr>
        <p:blipFill>
          <a:blip r:embed="rId176"/>
          <a:stretch>
            <a:fillRect/>
          </a:stretch>
        </p:blipFill>
        <p:spPr>
          <a:xfrm>
            <a:off x="0" y="127000"/>
            <a:ext cx="23749000" cy="16548100"/>
          </a:xfrm>
          <a:prstGeom prst="rect">
            <a:avLst/>
          </a:prstGeom>
        </p:spPr>
      </p:pic>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7" id="177"/>
          <p:cNvPicPr>
            <a:picLocks noChangeAspect="true"/>
          </p:cNvPicPr>
          <p:nvPr/>
        </p:nvPicPr>
        <p:blipFill>
          <a:blip r:embed="rId177"/>
          <a:stretch>
            <a:fillRect/>
          </a:stretch>
        </p:blipFill>
        <p:spPr>
          <a:xfrm>
            <a:off x="0" y="127000"/>
            <a:ext cx="23749000" cy="16548100"/>
          </a:xfrm>
          <a:prstGeom prst="rect">
            <a:avLst/>
          </a:prstGeom>
        </p:spPr>
      </p:pic>
    </p:spTree>
  </p:cSld>
  <p:clrMapOvr>
    <a:masterClrMapping/>
  </p:clrMapOvr>
</p:sld>
</file>

<file path=ppt/slides/slide1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8" id="178"/>
          <p:cNvPicPr>
            <a:picLocks noChangeAspect="true"/>
          </p:cNvPicPr>
          <p:nvPr/>
        </p:nvPicPr>
        <p:blipFill>
          <a:blip r:embed="rId178"/>
          <a:stretch>
            <a:fillRect/>
          </a:stretch>
        </p:blipFill>
        <p:spPr>
          <a:xfrm>
            <a:off x="0" y="127000"/>
            <a:ext cx="23749000" cy="16548100"/>
          </a:xfrm>
          <a:prstGeom prst="rect">
            <a:avLst/>
          </a:prstGeom>
        </p:spPr>
      </p:pic>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9" id="179"/>
          <p:cNvPicPr>
            <a:picLocks noChangeAspect="true"/>
          </p:cNvPicPr>
          <p:nvPr/>
        </p:nvPicPr>
        <p:blipFill>
          <a:blip r:embed="rId179"/>
          <a:stretch>
            <a:fillRect/>
          </a:stretch>
        </p:blipFill>
        <p:spPr>
          <a:xfrm>
            <a:off x="0" y="127000"/>
            <a:ext cx="23749000" cy="16548100"/>
          </a:xfrm>
          <a:prstGeom prst="rect">
            <a:avLst/>
          </a:prstGeom>
        </p:spPr>
      </p:pic>
    </p:spTree>
  </p:cSld>
  <p:clrMapOvr>
    <a:masterClrMapping/>
  </p:clrMapOvr>
</p:sld>
</file>

<file path=ppt/slides/slide1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0" id="180"/>
          <p:cNvPicPr>
            <a:picLocks noChangeAspect="true"/>
          </p:cNvPicPr>
          <p:nvPr/>
        </p:nvPicPr>
        <p:blipFill>
          <a:blip r:embed="rId180"/>
          <a:stretch>
            <a:fillRect/>
          </a:stretch>
        </p:blipFill>
        <p:spPr>
          <a:xfrm>
            <a:off x="0" y="127000"/>
            <a:ext cx="23749000" cy="16548100"/>
          </a:xfrm>
          <a:prstGeom prst="rect">
            <a:avLst/>
          </a:prstGeom>
        </p:spPr>
      </p:pic>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1" id="181"/>
          <p:cNvPicPr>
            <a:picLocks noChangeAspect="true"/>
          </p:cNvPicPr>
          <p:nvPr/>
        </p:nvPicPr>
        <p:blipFill>
          <a:blip r:embed="rId181"/>
          <a:stretch>
            <a:fillRect/>
          </a:stretch>
        </p:blipFill>
        <p:spPr>
          <a:xfrm>
            <a:off x="0" y="127000"/>
            <a:ext cx="23749000" cy="16548100"/>
          </a:xfrm>
          <a:prstGeom prst="rect">
            <a:avLst/>
          </a:prstGeom>
        </p:spPr>
      </p:pic>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2" id="182"/>
          <p:cNvPicPr>
            <a:picLocks noChangeAspect="true"/>
          </p:cNvPicPr>
          <p:nvPr/>
        </p:nvPicPr>
        <p:blipFill>
          <a:blip r:embed="rId182"/>
          <a:stretch>
            <a:fillRect/>
          </a:stretch>
        </p:blipFill>
        <p:spPr>
          <a:xfrm>
            <a:off x="0" y="127000"/>
            <a:ext cx="23749000" cy="16548100"/>
          </a:xfrm>
          <a:prstGeom prst="rect">
            <a:avLst/>
          </a:prstGeom>
        </p:spPr>
      </p:pic>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3" id="183"/>
          <p:cNvPicPr>
            <a:picLocks noChangeAspect="true"/>
          </p:cNvPicPr>
          <p:nvPr/>
        </p:nvPicPr>
        <p:blipFill>
          <a:blip r:embed="rId183"/>
          <a:stretch>
            <a:fillRect/>
          </a:stretch>
        </p:blipFill>
        <p:spPr>
          <a:xfrm>
            <a:off x="0" y="127000"/>
            <a:ext cx="23749000" cy="16548100"/>
          </a:xfrm>
          <a:prstGeom prst="rect">
            <a:avLst/>
          </a:prstGeom>
        </p:spPr>
      </p:pic>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4" id="184"/>
          <p:cNvPicPr>
            <a:picLocks noChangeAspect="true"/>
          </p:cNvPicPr>
          <p:nvPr/>
        </p:nvPicPr>
        <p:blipFill>
          <a:blip r:embed="rId184"/>
          <a:stretch>
            <a:fillRect/>
          </a:stretch>
        </p:blipFill>
        <p:spPr>
          <a:xfrm>
            <a:off x="0" y="127000"/>
            <a:ext cx="23749000" cy="16548100"/>
          </a:xfrm>
          <a:prstGeom prst="rect">
            <a:avLst/>
          </a:prstGeom>
        </p:spPr>
      </p:pic>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5" id="185"/>
          <p:cNvPicPr>
            <a:picLocks noChangeAspect="true"/>
          </p:cNvPicPr>
          <p:nvPr/>
        </p:nvPicPr>
        <p:blipFill>
          <a:blip r:embed="rId185"/>
          <a:stretch>
            <a:fillRect/>
          </a:stretch>
        </p:blipFill>
        <p:spPr>
          <a:xfrm>
            <a:off x="0" y="127000"/>
            <a:ext cx="23749000" cy="165481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 id="33"/>
          <p:cNvPicPr>
            <a:picLocks noChangeAspect="true"/>
          </p:cNvPicPr>
          <p:nvPr/>
        </p:nvPicPr>
        <p:blipFill>
          <a:blip r:embed="rId33"/>
          <a:stretch>
            <a:fillRect/>
          </a:stretch>
        </p:blipFill>
        <p:spPr>
          <a:xfrm>
            <a:off x="0" y="127000"/>
            <a:ext cx="23749000" cy="16548100"/>
          </a:xfrm>
          <a:prstGeom prst="rect">
            <a:avLst/>
          </a:prstGeom>
        </p:spPr>
      </p:pic>
      <p:sp>
        <p:nvSpPr>
          <p:cNvPr name="TextBox 33" id="3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○|☆O Allah, do not take me for what they say and make me better than what they think, and forgive me of what they do not know❇️May Allah's prayers, peace and blessings be upon our master Muhammad🤍[٧‏/٥، ١٠:٣١ م] Simple but hard to reach. Whoever embraces us, we will be his homeland, and: ○|☆O Allah, do not take me for what they say and make me better than what they think, and forgive me of what they do not know❇️May Allah's prayers, peace and blessings be upon our master Muhammad🤍</a:t>
            </a:r>
          </a:p>
          <a:p>
            <a:r>
              <a:rPr lang="en-US" sz="2200">
                <a:solidFill>
                  <a:srgbClr val="FCFCFC"/>
                </a:solidFill>
              </a:rPr>
              <a:t>[٩‏/٥، ٨:٠٨ م] Simple but hard to reach. Whoever embraces us, we will be his homeland, and: [ qal ho elloh a7d elloh elsamed lem yald walam yoold walam yakon loh kafo a7d ^ qal ya2iha elkaferon le2a3ebd matabdon wala ana 3abda ma3abetam wala antem 3abdon ma a3ebd lekom dinkom walidin ]</a:t>
            </a:r>
          </a:p>
          <a:p>
            <a:r>
              <a:rPr lang="en-US" sz="2200">
                <a:solidFill>
                  <a:srgbClr val="FCFCFC"/>
                </a:solidFill>
              </a:rPr>
              <a:t>[٩‏/٥، ٨:٠٨ م] Simple but hard to reach. Whoever embraces us, we will be his homeland, and: [ la aloh elaaleloh wa7adoh la sharik loh elmalk waloh el7amad waloh elshker ya7y wayamit waho 7ay le2emot bidoh elkhayr wakamel elqaderoh waho 3alla kalla con yakon wa3alla ay shay2an mowahan fy sana3oh waho el3azem elmowathaq wal3adal wala kal elsafat waltamaged elmoqades yakon . ]</a:t>
            </a:r>
          </a:p>
          <a:p>
            <a:r>
              <a:rPr lang="en-US" sz="2200">
                <a:solidFill>
                  <a:srgbClr val="FCFCFC"/>
                </a:solidFill>
              </a:rPr>
              <a:t>[٩‏/٥، ٨:٠٨ م] Simple but hard to reach. Whoever embraces us, we will be his homeland, and: [ elloh akebr waleloh el7amad wal3aza leloh ]</a:t>
            </a:r>
          </a:p>
          <a:p>
            <a:r>
              <a:rPr lang="en-US" sz="2200">
                <a:solidFill>
                  <a:srgbClr val="FCFCFC"/>
                </a:solidFill>
              </a:rPr>
              <a:t>[٩‏/٥، ٨:٠٨ م] Simple but hard to reach. Whoever embraces us, we will be his homeland, and: [ sany 3alla nahog mo7amad sany ]</a:t>
            </a:r>
          </a:p>
          <a:p>
            <a:r>
              <a:rPr lang="en-US" sz="2200">
                <a:solidFill>
                  <a:srgbClr val="FCFCFC"/>
                </a:solidFill>
              </a:rPr>
              <a:t>[٩‏/٥، ٨:٠٨ م] Simple but hard to reach. Whoever embraces us, we will be his homeland, and: ellohom saly wasalam wabarek 3alla sayadona wa7abibna wanabina mo7amad sala elloh 3alih wasalam salah tanor beha darobna wa7ayatana watawafiqna wamawthawqna2 fy kal amorna bek ellohom saly wasalam wabarek 3alla afdal khalakak 3adad mazkor boh elzakeron waghfel 3an zakaroh elghafelon [ mo7amad abn 3abdaloh abn 3abd elmatlab abn hasham abn 3abd monaf abn maroh abn ka3ab abn amih abn ya3reb w ya3oqob abn naw7 wasema3il wa2ebrahim abn edris abn qabil ben adem ]</a:t>
            </a:r>
          </a:p>
          <a:p>
            <a:r>
              <a:rPr lang="en-US" sz="2200">
                <a:solidFill>
                  <a:srgbClr val="FCFCFC"/>
                </a:solidFill>
              </a:rPr>
              <a:t>[٩‏/٥، ٨:٠٨ م] Simple but hard to reach. Whoever embraces us, we will be his homeland, and: [ ta7ya2 elgamahorih elimnih * ta7ya2 elgamahorih elimnih * ta7ya2 elgamahorih elimnih * elloh elwatan elthoroh elnazam eldastory el2eslami ] ◇</a:t>
            </a:r>
          </a:p>
        </p:txBody>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6" id="186"/>
          <p:cNvPicPr>
            <a:picLocks noChangeAspect="true"/>
          </p:cNvPicPr>
          <p:nvPr/>
        </p:nvPicPr>
        <p:blipFill>
          <a:blip r:embed="rId186"/>
          <a:stretch>
            <a:fillRect/>
          </a:stretch>
        </p:blipFill>
        <p:spPr>
          <a:xfrm>
            <a:off x="0" y="127000"/>
            <a:ext cx="23749000" cy="16548100"/>
          </a:xfrm>
          <a:prstGeom prst="rect">
            <a:avLst/>
          </a:prstGeom>
        </p:spPr>
      </p:pic>
    </p:spTree>
  </p:cSld>
  <p:clrMapOvr>
    <a:masterClrMapping/>
  </p:clrMapOvr>
</p:sld>
</file>

<file path=ppt/slides/slide1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7" id="187"/>
          <p:cNvPicPr>
            <a:picLocks noChangeAspect="true"/>
          </p:cNvPicPr>
          <p:nvPr/>
        </p:nvPicPr>
        <p:blipFill>
          <a:blip r:embed="rId187"/>
          <a:stretch>
            <a:fillRect/>
          </a:stretch>
        </p:blipFill>
        <p:spPr>
          <a:xfrm>
            <a:off x="0" y="127000"/>
            <a:ext cx="23749000" cy="16548100"/>
          </a:xfrm>
          <a:prstGeom prst="rect">
            <a:avLst/>
          </a:prstGeom>
        </p:spPr>
      </p:pic>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8" id="188"/>
          <p:cNvPicPr>
            <a:picLocks noChangeAspect="true"/>
          </p:cNvPicPr>
          <p:nvPr/>
        </p:nvPicPr>
        <p:blipFill>
          <a:blip r:embed="rId188"/>
          <a:stretch>
            <a:fillRect/>
          </a:stretch>
        </p:blipFill>
        <p:spPr>
          <a:xfrm>
            <a:off x="0" y="127000"/>
            <a:ext cx="23749000" cy="16548100"/>
          </a:xfrm>
          <a:prstGeom prst="rect">
            <a:avLst/>
          </a:prstGeom>
        </p:spPr>
      </p:pic>
    </p:spTree>
  </p:cSld>
  <p:clrMapOvr>
    <a:masterClrMapping/>
  </p:clrMapOvr>
</p:sld>
</file>

<file path=ppt/slides/slide1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89" id="189"/>
          <p:cNvPicPr>
            <a:picLocks noChangeAspect="true"/>
          </p:cNvPicPr>
          <p:nvPr/>
        </p:nvPicPr>
        <p:blipFill>
          <a:blip r:embed="rId189"/>
          <a:stretch>
            <a:fillRect/>
          </a:stretch>
        </p:blipFill>
        <p:spPr>
          <a:xfrm>
            <a:off x="0" y="127000"/>
            <a:ext cx="23749000" cy="16548100"/>
          </a:xfrm>
          <a:prstGeom prst="rect">
            <a:avLst/>
          </a:prstGeom>
        </p:spPr>
      </p:pic>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0" id="190"/>
          <p:cNvPicPr>
            <a:picLocks noChangeAspect="true"/>
          </p:cNvPicPr>
          <p:nvPr/>
        </p:nvPicPr>
        <p:blipFill>
          <a:blip r:embed="rId190"/>
          <a:stretch>
            <a:fillRect/>
          </a:stretch>
        </p:blipFill>
        <p:spPr>
          <a:xfrm>
            <a:off x="0" y="127000"/>
            <a:ext cx="23749000" cy="16548100"/>
          </a:xfrm>
          <a:prstGeom prst="rect">
            <a:avLst/>
          </a:prstGeom>
        </p:spPr>
      </p:pic>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1" id="191"/>
          <p:cNvPicPr>
            <a:picLocks noChangeAspect="true"/>
          </p:cNvPicPr>
          <p:nvPr/>
        </p:nvPicPr>
        <p:blipFill>
          <a:blip r:embed="rId191"/>
          <a:stretch>
            <a:fillRect/>
          </a:stretch>
        </p:blipFill>
        <p:spPr>
          <a:xfrm>
            <a:off x="0" y="127000"/>
            <a:ext cx="23749000" cy="16548100"/>
          </a:xfrm>
          <a:prstGeom prst="rect">
            <a:avLst/>
          </a:prstGeom>
        </p:spPr>
      </p:pic>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2" id="192"/>
          <p:cNvPicPr>
            <a:picLocks noChangeAspect="true"/>
          </p:cNvPicPr>
          <p:nvPr/>
        </p:nvPicPr>
        <p:blipFill>
          <a:blip r:embed="rId192"/>
          <a:stretch>
            <a:fillRect/>
          </a:stretch>
        </p:blipFill>
        <p:spPr>
          <a:xfrm>
            <a:off x="0" y="127000"/>
            <a:ext cx="23749000" cy="16548100"/>
          </a:xfrm>
          <a:prstGeom prst="rect">
            <a:avLst/>
          </a:prstGeom>
        </p:spPr>
      </p:pic>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3" id="193"/>
          <p:cNvPicPr>
            <a:picLocks noChangeAspect="true"/>
          </p:cNvPicPr>
          <p:nvPr/>
        </p:nvPicPr>
        <p:blipFill>
          <a:blip r:embed="rId193"/>
          <a:stretch>
            <a:fillRect/>
          </a:stretch>
        </p:blipFill>
        <p:spPr>
          <a:xfrm>
            <a:off x="0" y="127000"/>
            <a:ext cx="23749000" cy="16548100"/>
          </a:xfrm>
          <a:prstGeom prst="rect">
            <a:avLst/>
          </a:prstGeom>
        </p:spPr>
      </p:pic>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4" id="194"/>
          <p:cNvPicPr>
            <a:picLocks noChangeAspect="true"/>
          </p:cNvPicPr>
          <p:nvPr/>
        </p:nvPicPr>
        <p:blipFill>
          <a:blip r:embed="rId194"/>
          <a:stretch>
            <a:fillRect/>
          </a:stretch>
        </p:blipFill>
        <p:spPr>
          <a:xfrm>
            <a:off x="0" y="127000"/>
            <a:ext cx="23749000" cy="16548100"/>
          </a:xfrm>
          <a:prstGeom prst="rect">
            <a:avLst/>
          </a:prstGeom>
        </p:spPr>
      </p:pic>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5" id="195"/>
          <p:cNvPicPr>
            <a:picLocks noChangeAspect="true"/>
          </p:cNvPicPr>
          <p:nvPr/>
        </p:nvPicPr>
        <p:blipFill>
          <a:blip r:embed="rId195"/>
          <a:stretch>
            <a:fillRect/>
          </a:stretch>
        </p:blipFill>
        <p:spPr>
          <a:xfrm>
            <a:off x="0" y="127000"/>
            <a:ext cx="23749000" cy="165481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 id="35"/>
          <p:cNvPicPr>
            <a:picLocks noChangeAspect="true"/>
          </p:cNvPicPr>
          <p:nvPr/>
        </p:nvPicPr>
        <p:blipFill>
          <a:blip r:embed="rId35"/>
          <a:stretch>
            <a:fillRect/>
          </a:stretch>
        </p:blipFill>
        <p:spPr>
          <a:xfrm>
            <a:off x="0" y="127000"/>
            <a:ext cx="23749000" cy="16548100"/>
          </a:xfrm>
          <a:prstGeom prst="rect">
            <a:avLst/>
          </a:prstGeom>
        </p:spPr>
      </p:pic>
      <p:sp>
        <p:nvSpPr>
          <p:cNvPr name="TextBox 35" id="3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[١٠‏/٥، ١٠:٣٠ م] Simple but hard to reach. Whoever embraces us, we will be his homeland, and: Our embrace is like a homeland, and for everyone who embraces us, we are a home, and for those who are hostile to us, we herald destruction.</a:t>
            </a:r>
          </a:p>
          <a:p>
            <a:r>
              <a:rPr lang="en-US" sz="2200">
                <a:solidFill>
                  <a:srgbClr val="FCFCFC"/>
                </a:solidFill>
              </a:rPr>
              <a:t>[١٣‏/٥، ١١:٢٦ م] Simple but hard to reach. Whoever embraces us, we will be his homeland, and: alnizam aldusturiu alaslamiu</a:t>
            </a:r>
          </a:p>
          <a:p>
            <a:r>
              <a:rPr lang="en-US" sz="2200">
                <a:solidFill>
                  <a:srgbClr val="FCFCFC"/>
                </a:solidFill>
              </a:rPr>
              <a:t>[١٥‏/٥، ١٢:٢٧ ص] Simple but hard to reach. Whoever embraces us, we will be his homeland, and: Ⓜ️</a:t>
            </a:r>
          </a:p>
          <a:p>
            <a:r>
              <a:rPr lang="en-US" sz="2200">
                <a:solidFill>
                  <a:srgbClr val="FCFCFC"/>
                </a:solidFill>
              </a:rPr>
              <a:t>[١٥‏/٥، ٧:٤٢ م] Simple but hard to reach. Whoever embraces us, we will be his homeland, and: [ kalakekom ra3on wakalkom moosolin radayatam watam magyeen . falsa wawaleyatana wa3amad misrina ]</a:t>
            </a:r>
          </a:p>
          <a:p>
            <a:r>
              <a:rPr lang="en-US" sz="2200">
                <a:solidFill>
                  <a:srgbClr val="FCFCFC"/>
                </a:solidFill>
              </a:rPr>
              <a:t>[١٥‏/٥، ٩:٥٥ م] Simple but hard to reach. Whoever embraces us, we will be his homeland, and: O God, bless and grant peace and blessings upon our master, our beloved, and our prophet Muhammad, as many times as those who remember him have remembered him and those who forget him have forgotten to remember him.</a:t>
            </a:r>
          </a:p>
          <a:p>
            <a:r>
              <a:rPr lang="en-US" sz="2200">
                <a:solidFill>
                  <a:srgbClr val="FCFCFC"/>
                </a:solidFill>
              </a:rPr>
              <a:t>[١٥‏/٥، ١٠:٠٤ م] Simple but hard to reach. Whoever embraces us, we will be his homeland, and: In the name of God, whose sovereignty is stronger than His sovereignty, and whose power is greater than His might. So do not fear His unity, nor do you submit to His punishment. There is nothing left but Him, and to Him you will return.</a:t>
            </a:r>
          </a:p>
          <a:p>
            <a:r>
              <a:rPr lang="en-US" sz="2200">
                <a:solidFill>
                  <a:srgbClr val="FCFCFC"/>
                </a:solidFill>
              </a:rPr>
              <a:t>[١٥‏/٥، ١٠:٠٤ م] Simple but hard to reach. Whoever embraces us, we will be his homeland, and: Praise be to God, Lord of the Worlds</a:t>
            </a:r>
          </a:p>
          <a:p>
            <a:r>
              <a:rPr lang="en-US" sz="2200">
                <a:solidFill>
                  <a:srgbClr val="FCFCFC"/>
                </a:solidFill>
              </a:rPr>
              <a:t>[١٥‏/٥، ١٠:٠٦ م] Simple but hard to reach. Whoever embraces us, we will be his homeland, and: God is great, God is great</a:t>
            </a:r>
          </a:p>
          <a:p>
            <a:r>
              <a:rPr lang="en-US" sz="2200">
                <a:solidFill>
                  <a:srgbClr val="FCFCFC"/>
                </a:solidFill>
              </a:rPr>
              <a:t>[١٦‏/٥، ١:٠٦ ص] Simple but hard to reach. Whoever embraces us, we will be his homeland, and: Say, He is Allah, the One, Allah, the Eternal One. Al-Khanas who whispers in the chests of people from heaven and people</a:t>
            </a:r>
          </a:p>
          <a:p>
            <a:r>
              <a:rPr lang="en-US" sz="2200">
                <a:solidFill>
                  <a:srgbClr val="FCFCFC"/>
                </a:solidFill>
              </a:rPr>
              <a:t>[١٦‏/٥، ١:٠٦ ص] Simple but hard to reach. Whoever embraces us, we will be his homeland, and: qal ho elloh a7d elloh elsamed lem yald walam yoold walam yokan loh kafo a7d qal a3oz beraby elfalaq mon shar ma khalaq wamon shar ghaseq aza waqab wamon shar elnafathat bey el3aqd wamon shar 7asad aza 7asad qal a3oz berab elnas malk elnas elha elnas mon shar elosos elkhanas elazi yoosos fy sador elnas mon elganty walnas</a:t>
            </a:r>
          </a:p>
          <a:p>
            <a:r>
              <a:rPr lang="en-US" sz="2200">
                <a:solidFill>
                  <a:srgbClr val="FCFCFC"/>
                </a:solidFill>
              </a:rPr>
              <a:t>[١٦‏/٥، ١:٠٨ ص] Simple but hard to reach. Whoever embraces us, we will be </a:t>
            </a:r>
          </a:p>
        </p:txBody>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6" id="196"/>
          <p:cNvPicPr>
            <a:picLocks noChangeAspect="true"/>
          </p:cNvPicPr>
          <p:nvPr/>
        </p:nvPicPr>
        <p:blipFill>
          <a:blip r:embed="rId196"/>
          <a:stretch>
            <a:fillRect/>
          </a:stretch>
        </p:blipFill>
        <p:spPr>
          <a:xfrm>
            <a:off x="0" y="127000"/>
            <a:ext cx="23749000" cy="16548100"/>
          </a:xfrm>
          <a:prstGeom prst="rect">
            <a:avLst/>
          </a:prstGeom>
        </p:spPr>
      </p:pic>
    </p:spTree>
  </p:cSld>
  <p:clrMapOvr>
    <a:masterClrMapping/>
  </p:clrMapOvr>
</p:sld>
</file>

<file path=ppt/slides/slide1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7" id="197"/>
          <p:cNvPicPr>
            <a:picLocks noChangeAspect="true"/>
          </p:cNvPicPr>
          <p:nvPr/>
        </p:nvPicPr>
        <p:blipFill>
          <a:blip r:embed="rId197"/>
          <a:stretch>
            <a:fillRect/>
          </a:stretch>
        </p:blipFill>
        <p:spPr>
          <a:xfrm>
            <a:off x="0" y="127000"/>
            <a:ext cx="23749000" cy="16548100"/>
          </a:xfrm>
          <a:prstGeom prst="rect">
            <a:avLst/>
          </a:prstGeom>
        </p:spPr>
      </p:pic>
    </p:spTree>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8" id="198"/>
          <p:cNvPicPr>
            <a:picLocks noChangeAspect="true"/>
          </p:cNvPicPr>
          <p:nvPr/>
        </p:nvPicPr>
        <p:blipFill>
          <a:blip r:embed="rId198"/>
          <a:stretch>
            <a:fillRect/>
          </a:stretch>
        </p:blipFill>
        <p:spPr>
          <a:xfrm>
            <a:off x="0" y="127000"/>
            <a:ext cx="23749000" cy="16548100"/>
          </a:xfrm>
          <a:prstGeom prst="rect">
            <a:avLst/>
          </a:prstGeom>
        </p:spPr>
      </p:pic>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9" id="199"/>
          <p:cNvPicPr>
            <a:picLocks noChangeAspect="true"/>
          </p:cNvPicPr>
          <p:nvPr/>
        </p:nvPicPr>
        <p:blipFill>
          <a:blip r:embed="rId199"/>
          <a:stretch>
            <a:fillRect/>
          </a:stretch>
        </p:blipFill>
        <p:spPr>
          <a:xfrm>
            <a:off x="0" y="127000"/>
            <a:ext cx="23749000" cy="16548100"/>
          </a:xfrm>
          <a:prstGeom prst="rect">
            <a:avLst/>
          </a:prstGeom>
        </p:spPr>
      </p:pic>
    </p:spTree>
  </p:cSld>
  <p:clrMapOvr>
    <a:masterClrMapping/>
  </p:clrMapOvr>
</p:sld>
</file>

<file path=ppt/slides/slide1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0" id="200"/>
          <p:cNvPicPr>
            <a:picLocks noChangeAspect="true"/>
          </p:cNvPicPr>
          <p:nvPr/>
        </p:nvPicPr>
        <p:blipFill>
          <a:blip r:embed="rId200"/>
          <a:stretch>
            <a:fillRect/>
          </a:stretch>
        </p:blipFill>
        <p:spPr>
          <a:xfrm>
            <a:off x="0" y="127000"/>
            <a:ext cx="23749000" cy="16548100"/>
          </a:xfrm>
          <a:prstGeom prst="rect">
            <a:avLst/>
          </a:prstGeom>
        </p:spPr>
      </p:pic>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1" id="201"/>
          <p:cNvPicPr>
            <a:picLocks noChangeAspect="true"/>
          </p:cNvPicPr>
          <p:nvPr/>
        </p:nvPicPr>
        <p:blipFill>
          <a:blip r:embed="rId201"/>
          <a:stretch>
            <a:fillRect/>
          </a:stretch>
        </p:blipFill>
        <p:spPr>
          <a:xfrm>
            <a:off x="0" y="127000"/>
            <a:ext cx="23749000" cy="16548100"/>
          </a:xfrm>
          <a:prstGeom prst="rect">
            <a:avLst/>
          </a:prstGeom>
        </p:spPr>
      </p:pic>
    </p:spTree>
  </p:cSld>
  <p:clrMapOvr>
    <a:masterClrMapping/>
  </p:clrMapOvr>
</p:sld>
</file>

<file path=ppt/slides/slide1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2" id="202"/>
          <p:cNvPicPr>
            <a:picLocks noChangeAspect="true"/>
          </p:cNvPicPr>
          <p:nvPr/>
        </p:nvPicPr>
        <p:blipFill>
          <a:blip r:embed="rId202"/>
          <a:stretch>
            <a:fillRect/>
          </a:stretch>
        </p:blipFill>
        <p:spPr>
          <a:xfrm>
            <a:off x="0" y="127000"/>
            <a:ext cx="23749000" cy="16548100"/>
          </a:xfrm>
          <a:prstGeom prst="rect">
            <a:avLst/>
          </a:prstGeom>
        </p:spPr>
      </p:pic>
    </p:spTree>
  </p:cSld>
  <p:clrMapOvr>
    <a:masterClrMapping/>
  </p:clrMapOvr>
</p:sld>
</file>

<file path=ppt/slides/slide1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3" id="203"/>
          <p:cNvPicPr>
            <a:picLocks noChangeAspect="true"/>
          </p:cNvPicPr>
          <p:nvPr/>
        </p:nvPicPr>
        <p:blipFill>
          <a:blip r:embed="rId203"/>
          <a:stretch>
            <a:fillRect/>
          </a:stretch>
        </p:blipFill>
        <p:spPr>
          <a:xfrm>
            <a:off x="0" y="127000"/>
            <a:ext cx="23749000" cy="16548100"/>
          </a:xfrm>
          <a:prstGeom prst="rect">
            <a:avLst/>
          </a:prstGeom>
        </p:spPr>
      </p:pic>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4" id="204"/>
          <p:cNvPicPr>
            <a:picLocks noChangeAspect="true"/>
          </p:cNvPicPr>
          <p:nvPr/>
        </p:nvPicPr>
        <p:blipFill>
          <a:blip r:embed="rId204"/>
          <a:stretch>
            <a:fillRect/>
          </a:stretch>
        </p:blipFill>
        <p:spPr>
          <a:xfrm>
            <a:off x="0" y="127000"/>
            <a:ext cx="23749000" cy="16548100"/>
          </a:xfrm>
          <a:prstGeom prst="rect">
            <a:avLst/>
          </a:prstGeom>
        </p:spPr>
      </p:pic>
    </p:spTree>
  </p:cSld>
  <p:clrMapOvr>
    <a:masterClrMapping/>
  </p:clrMapOvr>
</p:sld>
</file>

<file path=ppt/slides/slide1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5" id="205"/>
          <p:cNvPicPr>
            <a:picLocks noChangeAspect="true"/>
          </p:cNvPicPr>
          <p:nvPr/>
        </p:nvPicPr>
        <p:blipFill>
          <a:blip r:embed="rId205"/>
          <a:stretch>
            <a:fillRect/>
          </a:stretch>
        </p:blipFill>
        <p:spPr>
          <a:xfrm>
            <a:off x="0" y="127000"/>
            <a:ext cx="23749000" cy="165481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 id="37"/>
          <p:cNvPicPr>
            <a:picLocks noChangeAspect="true"/>
          </p:cNvPicPr>
          <p:nvPr/>
        </p:nvPicPr>
        <p:blipFill>
          <a:blip r:embed="rId37"/>
          <a:stretch>
            <a:fillRect/>
          </a:stretch>
        </p:blipFill>
        <p:spPr>
          <a:xfrm>
            <a:off x="0" y="127000"/>
            <a:ext cx="23749000" cy="16548100"/>
          </a:xfrm>
          <a:prstGeom prst="rect">
            <a:avLst/>
          </a:prstGeom>
        </p:spPr>
      </p:pic>
      <p:sp>
        <p:nvSpPr>
          <p:cNvPr name="TextBox 37" id="3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his homeland, and: Say, O unbelievers, I do not worship, I do not worship, nor do you worship, I do not worship, nor I worship you</a:t>
            </a:r>
          </a:p>
          <a:p>
            <a:r>
              <a:rPr lang="en-US" sz="2200">
                <a:solidFill>
                  <a:srgbClr val="FCFCFC"/>
                </a:solidFill>
              </a:rPr>
              <a:t>[١٦‏/٥، ١:٠٩ ص] Simple but hard to reach. Whoever embraces us, we will be his homeland, and: [١٦‏/٥، ١:٠٦ ص] Simple but hard to reach. Whoever embraces us, we will be his homeland, and: Say, He is Allah, the One, Allah, the Eternal One. Al-Khanas who whispers in the chests of people from heaven and people</a:t>
            </a:r>
          </a:p>
          <a:p>
            <a:r>
              <a:rPr lang="en-US" sz="2200">
                <a:solidFill>
                  <a:srgbClr val="FCFCFC"/>
                </a:solidFill>
              </a:rPr>
              <a:t>[١٦‏/٥، ١:٠٦ ص] Simple but hard to reach. Whoever embraces us, we will be his homeland, and: qal ho elloh a7d elloh elsamed lem yald walam yoold walam yokan loh kafo a7d qal a3oz beraby elfalaq mon shar ma khalaq wamon shar ghaseq aza waqab wamon shar elnafathat bey el3aqd wamon shar 7asad aza 7asad qal a3oz berab elnas malk elnas elha elnas mon shar elosos elkhanas elazi yoosos fy sador elnas mon elganty walnas</a:t>
            </a:r>
          </a:p>
          <a:p>
            <a:r>
              <a:rPr lang="en-US" sz="2200">
                <a:solidFill>
                  <a:srgbClr val="FCFCFC"/>
                </a:solidFill>
              </a:rPr>
              <a:t>[١٦‏/٥، ١:٠٨ ص] Simple but hard to reach. Whoever embraces us, we will be his homeland, and: Say, O unbelievers, I do not worship, I do not worship, nor do you worship, I do not worship, nor I worship you</a:t>
            </a:r>
          </a:p>
          <a:p>
            <a:r>
              <a:rPr lang="en-US" sz="2200">
                <a:solidFill>
                  <a:srgbClr val="FCFCFC"/>
                </a:solidFill>
              </a:rPr>
              <a:t>[١٦‏/٥، ١:١٩ ص] Simple but hard to reach. Whoever embraces us, we will be his homeland, and: [2/5, 12:00 AM] null: 📮 - May God's peace and blessings be upon our Prophet Muhammad and all his family and companions ♻️ `Re-publish it and earn its reward' [2/5, 12:29 AM] Null: I ask God's forgiveness and repent to Him. I ask Allah's forgiveness and repent to Him. I ask Allah's forgiveness and repent to Him. ♻️ `Republish it and earn its reward' [2/5/1:38am] null: Oh God, blessings and peace be upon our Prophet Muhammad. [2/5, 4:11 PM] Null: 📫 - I ask forgiveness from Allah, the Great, who there is no god but He, the Living, the Eternal, and I repent to Him. [2/5, 8:16 PM] null: I ask God's forgiveness and repent to Him. I ask Allah's forgiveness and repent to Him. I ask Allah's forgiveness and repent to Him. ♻️ `Re-publish it and earn its reward' [2/5, 10:44 PM] null: There are retreats that bring heartbreaks to their owner, and retreats that raise their owner by degrees! Did he not know that God sees ( .. - Al-Witr 🌷❤️ .</a:t>
            </a:r>
          </a:p>
          <a:p>
            <a:r>
              <a:rPr lang="en-US" sz="2200">
                <a:solidFill>
                  <a:srgbClr val="FCFCFC"/>
                </a:solidFill>
              </a:rPr>
              <a:t>[١٦‏/٥، ١:١٩ ص] Simple but hard to reach. Whoever embraces us, we will be his homeland, and: [ 2 / 5 , 12:00 s ] null : 📮 -- ellohom sal wasalam 3alla nabina mo7amad wa3alla aloh wasa7aboh agma3in ♻️ ` a3d nasharaha wa2akseb agraha` [ 2 / 5 , 12:29 s ] null : astaghfer elloh wa2atob elih . </a:t>
            </a:r>
          </a:p>
        </p:txBody>
      </p:sp>
    </p:spTree>
  </p:cSld>
  <p:clrMapOvr>
    <a:masterClrMapping/>
  </p:clrMapOvr>
</p:sld>
</file>

<file path=ppt/slides/slide1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6" id="206"/>
          <p:cNvPicPr>
            <a:picLocks noChangeAspect="true"/>
          </p:cNvPicPr>
          <p:nvPr/>
        </p:nvPicPr>
        <p:blipFill>
          <a:blip r:embed="rId206"/>
          <a:stretch>
            <a:fillRect/>
          </a:stretch>
        </p:blipFill>
        <p:spPr>
          <a:xfrm>
            <a:off x="0" y="127000"/>
            <a:ext cx="23749000" cy="16548100"/>
          </a:xfrm>
          <a:prstGeom prst="rect">
            <a:avLst/>
          </a:prstGeom>
        </p:spPr>
      </p:pic>
    </p:spTree>
  </p:cSld>
  <p:clrMapOvr>
    <a:masterClrMapping/>
  </p:clrMapOvr>
</p:sld>
</file>

<file path=ppt/slides/slide1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7" id="207"/>
          <p:cNvPicPr>
            <a:picLocks noChangeAspect="true"/>
          </p:cNvPicPr>
          <p:nvPr/>
        </p:nvPicPr>
        <p:blipFill>
          <a:blip r:embed="rId207"/>
          <a:stretch>
            <a:fillRect/>
          </a:stretch>
        </p:blipFill>
        <p:spPr>
          <a:xfrm>
            <a:off x="0" y="127000"/>
            <a:ext cx="23749000" cy="16548100"/>
          </a:xfrm>
          <a:prstGeom prst="rect">
            <a:avLst/>
          </a:prstGeom>
        </p:spPr>
      </p:pic>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8" id="208"/>
          <p:cNvPicPr>
            <a:picLocks noChangeAspect="true"/>
          </p:cNvPicPr>
          <p:nvPr/>
        </p:nvPicPr>
        <p:blipFill>
          <a:blip r:embed="rId208"/>
          <a:stretch>
            <a:fillRect/>
          </a:stretch>
        </p:blipFill>
        <p:spPr>
          <a:xfrm>
            <a:off x="0" y="127000"/>
            <a:ext cx="23749000" cy="16548100"/>
          </a:xfrm>
          <a:prstGeom prst="rect">
            <a:avLst/>
          </a:prstGeom>
        </p:spPr>
      </p:pic>
    </p:spTree>
  </p:cSld>
  <p:clrMapOvr>
    <a:masterClrMapping/>
  </p:clrMapOvr>
</p:sld>
</file>

<file path=ppt/slides/slide1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09" id="209"/>
          <p:cNvPicPr>
            <a:picLocks noChangeAspect="true"/>
          </p:cNvPicPr>
          <p:nvPr/>
        </p:nvPicPr>
        <p:blipFill>
          <a:blip r:embed="rId209"/>
          <a:stretch>
            <a:fillRect/>
          </a:stretch>
        </p:blipFill>
        <p:spPr>
          <a:xfrm>
            <a:off x="0" y="127000"/>
            <a:ext cx="23749000" cy="16548100"/>
          </a:xfrm>
          <a:prstGeom prst="rect">
            <a:avLst/>
          </a:prstGeom>
        </p:spPr>
      </p:pic>
    </p:spTree>
  </p:cSld>
  <p:clrMapOvr>
    <a:masterClrMapping/>
  </p:clrMapOvr>
</p:sld>
</file>

<file path=ppt/slides/slide1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0" id="210"/>
          <p:cNvPicPr>
            <a:picLocks noChangeAspect="true"/>
          </p:cNvPicPr>
          <p:nvPr/>
        </p:nvPicPr>
        <p:blipFill>
          <a:blip r:embed="rId210"/>
          <a:stretch>
            <a:fillRect/>
          </a:stretch>
        </p:blipFill>
        <p:spPr>
          <a:xfrm>
            <a:off x="0" y="127000"/>
            <a:ext cx="23749000" cy="16548100"/>
          </a:xfrm>
          <a:prstGeom prst="rect">
            <a:avLst/>
          </a:prstGeom>
        </p:spPr>
      </p:pic>
    </p:spTree>
  </p:cSld>
  <p:clrMapOvr>
    <a:masterClrMapping/>
  </p:clrMapOvr>
</p:sld>
</file>

<file path=ppt/slides/slide1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1" id="211"/>
          <p:cNvPicPr>
            <a:picLocks noChangeAspect="true"/>
          </p:cNvPicPr>
          <p:nvPr/>
        </p:nvPicPr>
        <p:blipFill>
          <a:blip r:embed="rId211"/>
          <a:stretch>
            <a:fillRect/>
          </a:stretch>
        </p:blipFill>
        <p:spPr>
          <a:xfrm>
            <a:off x="0" y="127000"/>
            <a:ext cx="23749000" cy="16548100"/>
          </a:xfrm>
          <a:prstGeom prst="rect">
            <a:avLst/>
          </a:prstGeom>
        </p:spPr>
      </p:pic>
    </p:spTree>
  </p:cSld>
  <p:clrMapOvr>
    <a:masterClrMapping/>
  </p:clrMapOvr>
</p:sld>
</file>

<file path=ppt/slides/slide1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2" id="212"/>
          <p:cNvPicPr>
            <a:picLocks noChangeAspect="true"/>
          </p:cNvPicPr>
          <p:nvPr/>
        </p:nvPicPr>
        <p:blipFill>
          <a:blip r:embed="rId212"/>
          <a:stretch>
            <a:fillRect/>
          </a:stretch>
        </p:blipFill>
        <p:spPr>
          <a:xfrm>
            <a:off x="0" y="127000"/>
            <a:ext cx="23749000" cy="16548100"/>
          </a:xfrm>
          <a:prstGeom prst="rect">
            <a:avLst/>
          </a:prstGeom>
        </p:spPr>
      </p:pic>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3" id="213"/>
          <p:cNvPicPr>
            <a:picLocks noChangeAspect="true"/>
          </p:cNvPicPr>
          <p:nvPr/>
        </p:nvPicPr>
        <p:blipFill>
          <a:blip r:embed="rId213"/>
          <a:stretch>
            <a:fillRect/>
          </a:stretch>
        </p:blipFill>
        <p:spPr>
          <a:xfrm>
            <a:off x="0" y="127000"/>
            <a:ext cx="23749000" cy="16548100"/>
          </a:xfrm>
          <a:prstGeom prst="rect">
            <a:avLst/>
          </a:prstGeom>
        </p:spPr>
      </p:pic>
    </p:spTree>
  </p:cSld>
  <p:clrMapOvr>
    <a:masterClrMapping/>
  </p:clrMapOvr>
</p:sld>
</file>

<file path=ppt/slides/slide1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4" id="214"/>
          <p:cNvPicPr>
            <a:picLocks noChangeAspect="true"/>
          </p:cNvPicPr>
          <p:nvPr/>
        </p:nvPicPr>
        <p:blipFill>
          <a:blip r:embed="rId214"/>
          <a:stretch>
            <a:fillRect/>
          </a:stretch>
        </p:blipFill>
        <p:spPr>
          <a:xfrm>
            <a:off x="0" y="127000"/>
            <a:ext cx="23749000" cy="16548100"/>
          </a:xfrm>
          <a:prstGeom prst="rect">
            <a:avLst/>
          </a:prstGeom>
        </p:spPr>
      </p:pic>
    </p:spTree>
  </p:cSld>
  <p:clrMapOvr>
    <a:masterClrMapping/>
  </p:clrMapOvr>
</p:sld>
</file>

<file path=ppt/slides/slide1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5" id="215"/>
          <p:cNvPicPr>
            <a:picLocks noChangeAspect="true"/>
          </p:cNvPicPr>
          <p:nvPr/>
        </p:nvPicPr>
        <p:blipFill>
          <a:blip r:embed="rId215"/>
          <a:stretch>
            <a:fillRect/>
          </a:stretch>
        </p:blipFill>
        <p:spPr>
          <a:xfrm>
            <a:off x="0" y="127000"/>
            <a:ext cx="23749000" cy="165481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 id="39"/>
          <p:cNvPicPr>
            <a:picLocks noChangeAspect="true"/>
          </p:cNvPicPr>
          <p:nvPr/>
        </p:nvPicPr>
        <p:blipFill>
          <a:blip r:embed="rId39"/>
          <a:stretch>
            <a:fillRect/>
          </a:stretch>
        </p:blipFill>
        <p:spPr>
          <a:xfrm>
            <a:off x="0" y="127000"/>
            <a:ext cx="23749000" cy="16548100"/>
          </a:xfrm>
          <a:prstGeom prst="rect">
            <a:avLst/>
          </a:prstGeom>
        </p:spPr>
      </p:pic>
      <p:sp>
        <p:nvSpPr>
          <p:cNvPr name="TextBox 39" id="40"/>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astaghfer elloh wa2atob elih . astaghfer elloh wa2atob elih . ♻️ ` a3d nasharaha wa2akseb agraha` [ 2 / 5 , 1:38 s ] null : ellohom sal wasalam 3alla nabina mo7amad🌾 . [ 2 / 5 , 4:11 m ] null : 📫 -- estaghfer elloh el3azem elazi la eloh ela ho el7ay elqiom w atob elih 🌷🤍 . [ 2 / 5 , 8:16 m ] null : astaghfer elloh wa2atob elih . astaghfer elloh wa2atob elih . astaghfer elloh wa2atob elih . ♻️ ` a3d nasharaha wa2akseb agraha` [ 2 / 5 , 10:44 m ] null : hanak 5alawat tagalb lesa7ebaha el7asarat w 5alawat taraf sa7ebaha daregat ! ) alm ya3lam bean elloh yara ( .. -- elwatar 🌷❤️ .</a:t>
            </a:r>
          </a:p>
          <a:p>
            <a:r>
              <a:rPr lang="en-US" sz="2200">
                <a:solidFill>
                  <a:srgbClr val="FCFCFC"/>
                </a:solidFill>
              </a:rPr>
              <a:t>[١٦‏/٥، ١:١٩ ص] Simple but hard to reach. Whoever embraces us, we will be his homeland, and: [3/5, 12:52 PM] null: 🔔 I ask forgiveness from Allah, the Great, and I repent to Him 🌷 [3/5, 2:33 PM] null: 🔔🌼《 Heaven: There is no power or strength except with Allah.” [3/5, 3:33 PM] null: I ask forgiveness from Allah, the Great, and I repent to Him |♥️🌙 [3/5, 9:07 PM] Null: Glory be to God and praise be to Him, Glory be to God the Great 🌺 [3/5, 11:08 PM] null: 🌷🤍((Whoever says on the day *there is no god but Allah, who has no partner) To him, he belongs to him, the kingdom, and to him is praise, and he is over all things a hundred times. His deed) [4/5, 12:57 AM] null: 📩 - “And those who seek forgiveness at dawn”: Allah - the Exalted be He - will be the closest of His servants at this hour, so the Prophet - peace be upon him - bequeathed the remembrance of Allah in the hollow Night and a lot of forgiveness. - `Re-publish it and earn its reward`.. [4/5, 2:10 AM] null: {Our Lord, we have wronged ourselves, even if you do not forgive us. And have mercy on us, that we may be among the losers.” [4/5, 7:07 PM] null: 🔔 I ask forgiveness from Allah, the Great, and I repent to Him 🌷 [4/5, 10:02 PM] null: 💌 - * I ask forgiveness from Allah, the Great, who there is no god but He, the Living, the Sustainer, and I repent to Him*. [4/5, 11:22 PM] Null: 🌴 A palm tree in Paradise, peace be upon him said: "Whoever says, Glory be to Allah, the Great, and praise be to Him*, a palm tree will be planted for him" [5/5, 1:42 AM] null: 💤 And you are on your bed.. 👌 Don't be unable to move your tongue with forgiveness, perhaps you are one of those who seek forgiveness at dawn, ask forgiveness of Allah, who there is no god but He, the Living, the Sustainer And I repent to Him ♻️ `I republish it and earn its reward`.. [5/5, 5:19 PM] null: O Allah, forgive me all my sins, behold it and glorify it, its beginning and the end of it. And his openness and his secret 🤍🌷 . &gt; 💌 These are reminders from the channel: &gt; 🪀🔔 Alarm for forgiveness on </a:t>
            </a:r>
          </a:p>
        </p:txBody>
      </p:sp>
    </p:spTree>
  </p:cSld>
  <p:clrMapOvr>
    <a:masterClrMapping/>
  </p:clrMapOvr>
</p:sld>
</file>

<file path=ppt/slides/slide1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6" id="216"/>
          <p:cNvPicPr>
            <a:picLocks noChangeAspect="true"/>
          </p:cNvPicPr>
          <p:nvPr/>
        </p:nvPicPr>
        <p:blipFill>
          <a:blip r:embed="rId216"/>
          <a:stretch>
            <a:fillRect/>
          </a:stretch>
        </p:blipFill>
        <p:spPr>
          <a:xfrm>
            <a:off x="0" y="127000"/>
            <a:ext cx="23749000" cy="16548100"/>
          </a:xfrm>
          <a:prstGeom prst="rect">
            <a:avLst/>
          </a:prstGeom>
        </p:spPr>
      </p:pic>
    </p:spTree>
  </p:cSld>
  <p:clrMapOvr>
    <a:masterClrMapping/>
  </p:clrMapOvr>
</p:sld>
</file>

<file path=ppt/slides/slide1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7" id="217"/>
          <p:cNvPicPr>
            <a:picLocks noChangeAspect="true"/>
          </p:cNvPicPr>
          <p:nvPr/>
        </p:nvPicPr>
        <p:blipFill>
          <a:blip r:embed="rId217"/>
          <a:stretch>
            <a:fillRect/>
          </a:stretch>
        </p:blipFill>
        <p:spPr>
          <a:xfrm>
            <a:off x="0" y="127000"/>
            <a:ext cx="23749000" cy="16548100"/>
          </a:xfrm>
          <a:prstGeom prst="rect">
            <a:avLst/>
          </a:prstGeom>
        </p:spPr>
      </p:pic>
    </p:spTree>
  </p:cSld>
  <p:clrMapOvr>
    <a:masterClrMapping/>
  </p:clrMapOvr>
</p:sld>
</file>

<file path=ppt/slides/slide1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8" id="218"/>
          <p:cNvPicPr>
            <a:picLocks noChangeAspect="true"/>
          </p:cNvPicPr>
          <p:nvPr/>
        </p:nvPicPr>
        <p:blipFill>
          <a:blip r:embed="rId218"/>
          <a:stretch>
            <a:fillRect/>
          </a:stretch>
        </p:blipFill>
        <p:spPr>
          <a:xfrm>
            <a:off x="0" y="127000"/>
            <a:ext cx="23749000" cy="16548100"/>
          </a:xfrm>
          <a:prstGeom prst="rect">
            <a:avLst/>
          </a:prstGeom>
        </p:spPr>
      </p:pic>
    </p:spTree>
  </p:cSld>
  <p:clrMapOvr>
    <a:masterClrMapping/>
  </p:clrMapOvr>
</p:sld>
</file>

<file path=ppt/slides/slide1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9" id="219"/>
          <p:cNvPicPr>
            <a:picLocks noChangeAspect="true"/>
          </p:cNvPicPr>
          <p:nvPr/>
        </p:nvPicPr>
        <p:blipFill>
          <a:blip r:embed="rId219"/>
          <a:stretch>
            <a:fillRect/>
          </a:stretch>
        </p:blipFill>
        <p:spPr>
          <a:xfrm>
            <a:off x="0" y="127000"/>
            <a:ext cx="23749000" cy="16548100"/>
          </a:xfrm>
          <a:prstGeom prst="rect">
            <a:avLst/>
          </a:prstGeom>
        </p:spPr>
      </p:pic>
    </p:spTree>
  </p:cSld>
  <p:clrMapOvr>
    <a:masterClrMapping/>
  </p:clrMapOvr>
</p:sld>
</file>

<file path=ppt/slides/slide1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0" id="220"/>
          <p:cNvPicPr>
            <a:picLocks noChangeAspect="true"/>
          </p:cNvPicPr>
          <p:nvPr/>
        </p:nvPicPr>
        <p:blipFill>
          <a:blip r:embed="rId220"/>
          <a:stretch>
            <a:fillRect/>
          </a:stretch>
        </p:blipFill>
        <p:spPr>
          <a:xfrm>
            <a:off x="0" y="127000"/>
            <a:ext cx="23749000" cy="16548100"/>
          </a:xfrm>
          <a:prstGeom prst="rect">
            <a:avLst/>
          </a:prstGeom>
        </p:spPr>
      </p:pic>
    </p:spTree>
  </p:cSld>
  <p:clrMapOvr>
    <a:masterClrMapping/>
  </p:clrMapOvr>
</p:sld>
</file>

<file path=ppt/slides/slide1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1" id="221"/>
          <p:cNvPicPr>
            <a:picLocks noChangeAspect="true"/>
          </p:cNvPicPr>
          <p:nvPr/>
        </p:nvPicPr>
        <p:blipFill>
          <a:blip r:embed="rId221"/>
          <a:stretch>
            <a:fillRect/>
          </a:stretch>
        </p:blipFill>
        <p:spPr>
          <a:xfrm>
            <a:off x="0" y="127000"/>
            <a:ext cx="23749000" cy="16548100"/>
          </a:xfrm>
          <a:prstGeom prst="rect">
            <a:avLst/>
          </a:prstGeom>
        </p:spPr>
      </p:pic>
    </p:spTree>
  </p:cSld>
  <p:clrMapOvr>
    <a:masterClrMapping/>
  </p:clrMapOvr>
</p:sld>
</file>

<file path=ppt/slides/slide1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2" id="222"/>
          <p:cNvPicPr>
            <a:picLocks noChangeAspect="true"/>
          </p:cNvPicPr>
          <p:nvPr/>
        </p:nvPicPr>
        <p:blipFill>
          <a:blip r:embed="rId222"/>
          <a:stretch>
            <a:fillRect/>
          </a:stretch>
        </p:blipFill>
        <p:spPr>
          <a:xfrm>
            <a:off x="0" y="127000"/>
            <a:ext cx="23749000" cy="16548100"/>
          </a:xfrm>
          <a:prstGeom prst="rect">
            <a:avLst/>
          </a:prstGeom>
        </p:spPr>
      </p:pic>
    </p:spTree>
  </p:cSld>
  <p:clrMapOvr>
    <a:masterClrMapping/>
  </p:clrMapOvr>
</p:sld>
</file>

<file path=ppt/slides/slide1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3" id="223"/>
          <p:cNvPicPr>
            <a:picLocks noChangeAspect="true"/>
          </p:cNvPicPr>
          <p:nvPr/>
        </p:nvPicPr>
        <p:blipFill>
          <a:blip r:embed="rId223"/>
          <a:stretch>
            <a:fillRect/>
          </a:stretch>
        </p:blipFill>
        <p:spPr>
          <a:xfrm>
            <a:off x="0" y="127000"/>
            <a:ext cx="23749000" cy="16548100"/>
          </a:xfrm>
          <a:prstGeom prst="rect">
            <a:avLst/>
          </a:prstGeom>
        </p:spPr>
      </p:pic>
    </p:spTree>
  </p:cSld>
  <p:clrMapOvr>
    <a:masterClrMapping/>
  </p:clrMapOvr>
</p:sld>
</file>

<file path=ppt/slides/slide1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4" id="224"/>
          <p:cNvPicPr>
            <a:picLocks noChangeAspect="true"/>
          </p:cNvPicPr>
          <p:nvPr/>
        </p:nvPicPr>
        <p:blipFill>
          <a:blip r:embed="rId224"/>
          <a:stretch>
            <a:fillRect/>
          </a:stretch>
        </p:blipFill>
        <p:spPr>
          <a:xfrm>
            <a:off x="0" y="127000"/>
            <a:ext cx="23749000" cy="16548100"/>
          </a:xfrm>
          <a:prstGeom prst="rect">
            <a:avLst/>
          </a:prstGeom>
        </p:spPr>
      </p:pic>
    </p:spTree>
  </p:cSld>
  <p:clrMapOvr>
    <a:masterClrMapping/>
  </p:clrMapOvr>
</p:sld>
</file>

<file path=ppt/slides/slide1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5" id="225"/>
          <p:cNvPicPr>
            <a:picLocks noChangeAspect="true"/>
          </p:cNvPicPr>
          <p:nvPr/>
        </p:nvPicPr>
        <p:blipFill>
          <a:blip r:embed="rId225"/>
          <a:stretch>
            <a:fillRect/>
          </a:stretch>
        </p:blipFill>
        <p:spPr>
          <a:xfrm>
            <a:off x="0" y="127000"/>
            <a:ext cx="23749000" cy="165481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 id="41"/>
          <p:cNvPicPr>
            <a:picLocks noChangeAspect="true"/>
          </p:cNvPicPr>
          <p:nvPr/>
        </p:nvPicPr>
        <p:blipFill>
          <a:blip r:embed="rId41"/>
          <a:stretch>
            <a:fillRect/>
          </a:stretch>
        </p:blipFill>
        <p:spPr>
          <a:xfrm>
            <a:off x="0" y="127000"/>
            <a:ext cx="23749000" cy="16548100"/>
          </a:xfrm>
          <a:prstGeom prst="rect">
            <a:avLst/>
          </a:prstGeom>
        </p:spPr>
      </p:pic>
      <p:sp>
        <p:nvSpPr>
          <p:cNvPr name="TextBox 41" id="42"/>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WhatsApp Dad🔊https://whatsapp.com/channel/0029Vad9HsnjUM2S99jVNt41 ♻️ `Repost it and earn its reward` [5/5, 10:26 PM] NULL: 🌺 Glory be to God and praise be to Him, Glory be to God the Great 🌺 [6/5, 5:54 AM] Null: Morning Remembrances, may Allah protect you from evils .. 👌 Read it on our interactive electronic rosary website.. https://msbaha.com/category_alazkar/ Remembrance-Al-Sabah [6/5, 5:45 PM] Null: 🩵👌 *"Whoever asks forgiveness for the believing men and women, Allah will write for him a good deed for every believing man and woman"* Hasan Al-Albani [6/5, 7:31 PM] null: He has no partner, he has the kingdom, and he is praiseworthy, and he is over all things a hundred times. More than his work)) [6/5, 10:34 PM] null: 📩 - * I ask forgiveness from Allah, the Great, who there is no god but He, the Living, the Eternal, and I repent to Him. [7/5, 6:50 PM] Null: 💌 - I ask forgiveness from Allah, the Great, and I repent to Him. [7/5, 11:48 PM] null: 🌺 Glory be to God and praise be to Him, Glory be to God the Great 🌺 [8/5, 1:25 AM] null: 📩 - I ask forgiveness from Allah, the Great, who there is no god but He, the Living, the Eternal, and I repent to Him. [8/5, 9:43 PM] null: I ask forgiveness from Almighty God and I repent to Him 🌸❤️ . [9/5, 6:15 PM] Null: At this hour * God bless you with what makes you happy * * He answered your call * * and fulfill your wishes * [10/5, 12:43 AM] Null: Don't think that the minutes It is easy to pray at night, it is easy! Many of those whose lives have changed for the better and see the light of relief because of rak'ahs in the dead of the night; And greater than that when God chooses you to stand before him and fill you with peace and tranquility throughout your day, and surround you with light, memorization and blessing. The chord. [10/5, 12:53 PM] null: 🌼 The Prophet, may God bless him and grant him peace, used to ask forgiveness a lot. 🩶 [11/5, 10:01 PM] null: Lord, forgive me, have mercy on me, and grant me sustenance. [12/5, 12:30 AM] null: I ask God's forgiveness and repent to Him. I ask Allah's forgiveness and repent to Him. I ask Allah's forgiveness and repent to Him. &gt; 💌 These are reminders from the channel: &gt; 🪀🔔 Alarm for forgiveness on WhatsApp 🔊 ♻️ `Republish it and earn its reward` [12/5, 4:05 PM] NULL: 💌 - *I ask forgiveness from Allah, the Great, who there is no god but He, the Living, the Sustainer, and I repent to Him*. [13/5, 8:41 PM] null: 🌺 Glory be to God and praise be to Him, Glory be to God the Great 🌺 [5/13, 11:43 PM] Null: Oh God, forgive me </a:t>
            </a:r>
          </a:p>
        </p:txBody>
      </p:sp>
    </p:spTree>
  </p:cSld>
  <p:clrMapOvr>
    <a:masterClrMapping/>
  </p:clrMapOvr>
</p:sld>
</file>

<file path=ppt/slides/slide1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6" id="226"/>
          <p:cNvPicPr>
            <a:picLocks noChangeAspect="true"/>
          </p:cNvPicPr>
          <p:nvPr/>
        </p:nvPicPr>
        <p:blipFill>
          <a:blip r:embed="rId226"/>
          <a:stretch>
            <a:fillRect/>
          </a:stretch>
        </p:blipFill>
        <p:spPr>
          <a:xfrm>
            <a:off x="0" y="127000"/>
            <a:ext cx="23749000" cy="16548100"/>
          </a:xfrm>
          <a:prstGeom prst="rect">
            <a:avLst/>
          </a:prstGeom>
        </p:spPr>
      </p:pic>
    </p:spTree>
  </p:cSld>
  <p:clrMapOvr>
    <a:masterClrMapping/>
  </p:clrMapOvr>
</p:sld>
</file>

<file path=ppt/slides/slide1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7" id="227"/>
          <p:cNvPicPr>
            <a:picLocks noChangeAspect="true"/>
          </p:cNvPicPr>
          <p:nvPr/>
        </p:nvPicPr>
        <p:blipFill>
          <a:blip r:embed="rId227"/>
          <a:stretch>
            <a:fillRect/>
          </a:stretch>
        </p:blipFill>
        <p:spPr>
          <a:xfrm>
            <a:off x="0" y="127000"/>
            <a:ext cx="23749000" cy="16548100"/>
          </a:xfrm>
          <a:prstGeom prst="rect">
            <a:avLst/>
          </a:prstGeom>
        </p:spPr>
      </p:pic>
    </p:spTree>
  </p:cSld>
  <p:clrMapOvr>
    <a:masterClrMapping/>
  </p:clrMapOvr>
</p:sld>
</file>

<file path=ppt/slides/slide1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8" id="228"/>
          <p:cNvPicPr>
            <a:picLocks noChangeAspect="true"/>
          </p:cNvPicPr>
          <p:nvPr/>
        </p:nvPicPr>
        <p:blipFill>
          <a:blip r:embed="rId228"/>
          <a:stretch>
            <a:fillRect/>
          </a:stretch>
        </p:blipFill>
        <p:spPr>
          <a:xfrm>
            <a:off x="0" y="127000"/>
            <a:ext cx="23749000" cy="16548100"/>
          </a:xfrm>
          <a:prstGeom prst="rect">
            <a:avLst/>
          </a:prstGeom>
        </p:spPr>
      </p:pic>
    </p:spTree>
  </p:cSld>
  <p:clrMapOvr>
    <a:masterClrMapping/>
  </p:clrMapOvr>
</p:sld>
</file>

<file path=ppt/slides/slide1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29" id="229"/>
          <p:cNvPicPr>
            <a:picLocks noChangeAspect="true"/>
          </p:cNvPicPr>
          <p:nvPr/>
        </p:nvPicPr>
        <p:blipFill>
          <a:blip r:embed="rId229"/>
          <a:stretch>
            <a:fillRect/>
          </a:stretch>
        </p:blipFill>
        <p:spPr>
          <a:xfrm>
            <a:off x="0" y="127000"/>
            <a:ext cx="23749000" cy="16548100"/>
          </a:xfrm>
          <a:prstGeom prst="rect">
            <a:avLst/>
          </a:prstGeom>
        </p:spPr>
      </p:pic>
    </p:spTree>
  </p:cSld>
  <p:clrMapOvr>
    <a:masterClrMapping/>
  </p:clrMapOvr>
</p:sld>
</file>

<file path=ppt/slides/slide1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0" id="230"/>
          <p:cNvPicPr>
            <a:picLocks noChangeAspect="true"/>
          </p:cNvPicPr>
          <p:nvPr/>
        </p:nvPicPr>
        <p:blipFill>
          <a:blip r:embed="rId230"/>
          <a:stretch>
            <a:fillRect/>
          </a:stretch>
        </p:blipFill>
        <p:spPr>
          <a:xfrm>
            <a:off x="0" y="127000"/>
            <a:ext cx="23749000" cy="16548100"/>
          </a:xfrm>
          <a:prstGeom prst="rect">
            <a:avLst/>
          </a:prstGeom>
        </p:spPr>
      </p:pic>
    </p:spTree>
  </p:cSld>
  <p:clrMapOvr>
    <a:masterClrMapping/>
  </p:clrMapOvr>
</p:sld>
</file>

<file path=ppt/slides/slide1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1" id="231"/>
          <p:cNvPicPr>
            <a:picLocks noChangeAspect="true"/>
          </p:cNvPicPr>
          <p:nvPr/>
        </p:nvPicPr>
        <p:blipFill>
          <a:blip r:embed="rId231"/>
          <a:stretch>
            <a:fillRect/>
          </a:stretch>
        </p:blipFill>
        <p:spPr>
          <a:xfrm>
            <a:off x="0" y="127000"/>
            <a:ext cx="23749000" cy="16548100"/>
          </a:xfrm>
          <a:prstGeom prst="rect">
            <a:avLst/>
          </a:prstGeom>
        </p:spPr>
      </p:pic>
    </p:spTree>
  </p:cSld>
  <p:clrMapOvr>
    <a:masterClrMapping/>
  </p:clrMapOvr>
</p:sld>
</file>

<file path=ppt/slides/slide1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2" id="232"/>
          <p:cNvPicPr>
            <a:picLocks noChangeAspect="true"/>
          </p:cNvPicPr>
          <p:nvPr/>
        </p:nvPicPr>
        <p:blipFill>
          <a:blip r:embed="rId232"/>
          <a:stretch>
            <a:fillRect/>
          </a:stretch>
        </p:blipFill>
        <p:spPr>
          <a:xfrm>
            <a:off x="0" y="127000"/>
            <a:ext cx="23749000" cy="16548100"/>
          </a:xfrm>
          <a:prstGeom prst="rect">
            <a:avLst/>
          </a:prstGeom>
        </p:spPr>
      </p:pic>
    </p:spTree>
  </p:cSld>
  <p:clrMapOvr>
    <a:masterClrMapping/>
  </p:clrMapOvr>
</p:sld>
</file>

<file path=ppt/slides/slide1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3" id="233"/>
          <p:cNvPicPr>
            <a:picLocks noChangeAspect="true"/>
          </p:cNvPicPr>
          <p:nvPr/>
        </p:nvPicPr>
        <p:blipFill>
          <a:blip r:embed="rId233"/>
          <a:stretch>
            <a:fillRect/>
          </a:stretch>
        </p:blipFill>
        <p:spPr>
          <a:xfrm>
            <a:off x="0" y="127000"/>
            <a:ext cx="23749000" cy="16548100"/>
          </a:xfrm>
          <a:prstGeom prst="rect">
            <a:avLst/>
          </a:prstGeom>
        </p:spPr>
      </p:pic>
    </p:spTree>
  </p:cSld>
  <p:clrMapOvr>
    <a:masterClrMapping/>
  </p:clrMapOvr>
</p:sld>
</file>

<file path=ppt/slides/slide1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4" id="234"/>
          <p:cNvPicPr>
            <a:picLocks noChangeAspect="true"/>
          </p:cNvPicPr>
          <p:nvPr/>
        </p:nvPicPr>
        <p:blipFill>
          <a:blip r:embed="rId234"/>
          <a:stretch>
            <a:fillRect/>
          </a:stretch>
        </p:blipFill>
        <p:spPr>
          <a:xfrm>
            <a:off x="0" y="127000"/>
            <a:ext cx="23749000" cy="16548100"/>
          </a:xfrm>
          <a:prstGeom prst="rect">
            <a:avLst/>
          </a:prstGeom>
        </p:spPr>
      </p:pic>
    </p:spTree>
  </p:cSld>
  <p:clrMapOvr>
    <a:masterClrMapping/>
  </p:clrMapOvr>
</p:sld>
</file>

<file path=ppt/slides/slide1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5" id="235"/>
          <p:cNvPicPr>
            <a:picLocks noChangeAspect="true"/>
          </p:cNvPicPr>
          <p:nvPr/>
        </p:nvPicPr>
        <p:blipFill>
          <a:blip r:embed="rId235"/>
          <a:stretch>
            <a:fillRect/>
          </a:stretch>
        </p:blipFill>
        <p:spPr>
          <a:xfrm>
            <a:off x="0" y="127000"/>
            <a:ext cx="23749000" cy="165481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 id="43"/>
          <p:cNvPicPr>
            <a:picLocks noChangeAspect="true"/>
          </p:cNvPicPr>
          <p:nvPr/>
        </p:nvPicPr>
        <p:blipFill>
          <a:blip r:embed="rId43"/>
          <a:stretch>
            <a:fillRect/>
          </a:stretch>
        </p:blipFill>
        <p:spPr>
          <a:xfrm>
            <a:off x="0" y="127000"/>
            <a:ext cx="23749000" cy="16548100"/>
          </a:xfrm>
          <a:prstGeom prst="rect">
            <a:avLst/>
          </a:prstGeom>
        </p:spPr>
      </p:pic>
      <p:sp>
        <p:nvSpPr>
          <p:cNvPr name="TextBox 43" id="4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and repent to me, for You are the Most Merciful. [14/5, 1:21 AM] null: 📫 - Oh God, I have wronged myself greatly, and no one forgives sins except You, so forgive me a forgiveness from You and have mercy on me, for You are the Forgiving, the Merciful. [14/5, 7:49 PM] null: 🕊 - I ask forgiveness from Almighty God and I repent to Him 🏷️🤎.</a:t>
            </a:r>
          </a:p>
          <a:p>
            <a:r>
              <a:rPr lang="en-US" sz="2200">
                <a:solidFill>
                  <a:srgbClr val="FCFCFC"/>
                </a:solidFill>
              </a:rPr>
              <a:t>[١٦‏/٥، ١:١٩ ص] Simple but hard to reach. Whoever embraces us, we will be his homeland, and: [ 3 / 5 , 12:52 m ] null : 🔔astaghfer elloh el3azem wa2atob elih 🌷 [ 3 / 5 , 2:33 m ] null : 🔔🌼 " ala adalk 3alla kanz mon kanoz elganah : la hawwal wala qawah ela belloh " [ 3 / 5 , 3:33 m ] null : astaghfer elloh el3azem wa2atob elih | ♥ ️🌙 [ 3 / 5 , 9:07 m ] null : 🌺 saba7an elloh wabe7amadoh , saba7an elloh el3azem 🌺 [ 3 / 5 , 11:08 m ] null : 🌷🤍 ( ( mon qal fy yoom * la eloh ela elloh wa7adoh la sharik loh , loh elmalk , waloh el7amad waho 3alla kal shay2 qadir * ma2a marah kant loh 3adal 3ashar raqab , waktab loh ma2a 7asanah , wamo7a 3anoh ma2a saye2ah , wakan fy 7araz mon elshaytan fy yowamoh zalk 7aty yomasy , walam ya2t a7d beafdal moma ga2 boh ela ragal 3amal akthar mon 3amaloh ) ) [ 4 / 5 , 12:57 s ] null : 📩 -- " walmostaghferin belas7ar " : yakon elloh -- gal fy 3alah -- aqrab ma yakon mon 3abadoh fy hazoh elsa3ah , leza awsa elnaby -- ﷺ -- bezakar elloh fy gof ellil wal2ekthar mon el2esta3far . -- ♻️ ` a3d nasharaha wa2akseb agraha` .. [ 4 / 5 , 2:10 s ] null : { rabna zalmona anfasana wa2en lem taghfer lena watara7mena lenakonen mon elkhasrin } [ 4 / 5 , 7:07 m ] null : 🔔astaghfer elloh el3azem wa2atob elih 🌷 [ 4 / 5 , 10:02 m ] null : 💌 -- * astaghfer elloh el3azem elazi la eloh ela ho el7ay elqiom wa2atob elih * . [ 4 / 5 , 11:22 m ] null : 🌴 nakhalah fy elganah qal ﷺ : " mon qal * saba7an elloh el3azem wabe7amadoh * ghrest loh nakhalah fy elganah " [ 5 / 5 , 1:42 s ] null : 💤 wa2ant 3alla farashak .. 👌 la ta3gaz an ta7arak lesank bel2esta3far 3asa an takon mon ( elmostaghferin belas7ar ) 💭 estaghfer elloh elazi la eloh ela ho el7ay elqiom wa2atob elih ♻️ ` a3d nasharaha wa2akseb agraha` .. [ 5 / 5 , 5:19 m ] null : ellohom aghferlay zanaby kaloh , daqoh w galoh , w oloh weakheroh , wa3alanitoh wasaroh 🤍🌷 . &gt; 💌 hazoh rasa2el tazakireyah mon qanah : &gt; 🪀🔔 monaboh el2esta3far 3alla elwats ab🔊 https://whatsapp.com/channel/0029VaD9HSNJUM2S99jVnT41 ♻️ ` a3d nasharaha wa2akseb agraha` [ 5 / 5 , 10:26 m ] null : 🌺 saba7an elloh wabe7amadoh , saba7an elloh el3azem 🌺 [ 6 / 5 , 5:54 s ] null : azkar elsabe7 ya7fazak elloh beha mon </a:t>
            </a:r>
          </a:p>
        </p:txBody>
      </p:sp>
    </p:spTree>
  </p:cSld>
  <p:clrMapOvr>
    <a:masterClrMapping/>
  </p:clrMapOvr>
</p:sld>
</file>

<file path=ppt/slides/slide1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6" id="236"/>
          <p:cNvPicPr>
            <a:picLocks noChangeAspect="true"/>
          </p:cNvPicPr>
          <p:nvPr/>
        </p:nvPicPr>
        <p:blipFill>
          <a:blip r:embed="rId236"/>
          <a:stretch>
            <a:fillRect/>
          </a:stretch>
        </p:blipFill>
        <p:spPr>
          <a:xfrm>
            <a:off x="0" y="127000"/>
            <a:ext cx="23749000" cy="16548100"/>
          </a:xfrm>
          <a:prstGeom prst="rect">
            <a:avLst/>
          </a:prstGeom>
        </p:spPr>
      </p:pic>
    </p:spTree>
  </p:cSld>
  <p:clrMapOvr>
    <a:masterClrMapping/>
  </p:clrMapOvr>
</p:sld>
</file>

<file path=ppt/slides/slide1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7" id="237"/>
          <p:cNvPicPr>
            <a:picLocks noChangeAspect="true"/>
          </p:cNvPicPr>
          <p:nvPr/>
        </p:nvPicPr>
        <p:blipFill>
          <a:blip r:embed="rId237"/>
          <a:stretch>
            <a:fillRect/>
          </a:stretch>
        </p:blipFill>
        <p:spPr>
          <a:xfrm>
            <a:off x="0" y="127000"/>
            <a:ext cx="23749000" cy="16548100"/>
          </a:xfrm>
          <a:prstGeom prst="rect">
            <a:avLst/>
          </a:prstGeom>
        </p:spPr>
      </p:pic>
    </p:spTree>
  </p:cSld>
  <p:clrMapOvr>
    <a:masterClrMapping/>
  </p:clrMapOvr>
</p:sld>
</file>

<file path=ppt/slides/slide1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8" id="238"/>
          <p:cNvPicPr>
            <a:picLocks noChangeAspect="true"/>
          </p:cNvPicPr>
          <p:nvPr/>
        </p:nvPicPr>
        <p:blipFill>
          <a:blip r:embed="rId238"/>
          <a:stretch>
            <a:fillRect/>
          </a:stretch>
        </p:blipFill>
        <p:spPr>
          <a:xfrm>
            <a:off x="0" y="127000"/>
            <a:ext cx="23749000" cy="16548100"/>
          </a:xfrm>
          <a:prstGeom prst="rect">
            <a:avLst/>
          </a:prstGeom>
        </p:spPr>
      </p:pic>
    </p:spTree>
  </p:cSld>
  <p:clrMapOvr>
    <a:masterClrMapping/>
  </p:clrMapOvr>
</p:sld>
</file>

<file path=ppt/slides/slide1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9" id="239"/>
          <p:cNvPicPr>
            <a:picLocks noChangeAspect="true"/>
          </p:cNvPicPr>
          <p:nvPr/>
        </p:nvPicPr>
        <p:blipFill>
          <a:blip r:embed="rId239"/>
          <a:stretch>
            <a:fillRect/>
          </a:stretch>
        </p:blipFill>
        <p:spPr>
          <a:xfrm>
            <a:off x="0" y="127000"/>
            <a:ext cx="23749000" cy="16548100"/>
          </a:xfrm>
          <a:prstGeom prst="rect">
            <a:avLst/>
          </a:prstGeom>
        </p:spPr>
      </p:pic>
    </p:spTree>
  </p:cSld>
  <p:clrMapOvr>
    <a:masterClrMapping/>
  </p:clrMapOvr>
</p:sld>
</file>

<file path=ppt/slides/slide1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0" id="240"/>
          <p:cNvPicPr>
            <a:picLocks noChangeAspect="true"/>
          </p:cNvPicPr>
          <p:nvPr/>
        </p:nvPicPr>
        <p:blipFill>
          <a:blip r:embed="rId240"/>
          <a:stretch>
            <a:fillRect/>
          </a:stretch>
        </p:blipFill>
        <p:spPr>
          <a:xfrm>
            <a:off x="0" y="127000"/>
            <a:ext cx="23749000" cy="16548100"/>
          </a:xfrm>
          <a:prstGeom prst="rect">
            <a:avLst/>
          </a:prstGeom>
        </p:spPr>
      </p:pic>
    </p:spTree>
  </p:cSld>
  <p:clrMapOvr>
    <a:masterClrMapping/>
  </p:clrMapOvr>
</p:sld>
</file>

<file path=ppt/slides/slide1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1" id="241"/>
          <p:cNvPicPr>
            <a:picLocks noChangeAspect="true"/>
          </p:cNvPicPr>
          <p:nvPr/>
        </p:nvPicPr>
        <p:blipFill>
          <a:blip r:embed="rId241"/>
          <a:stretch>
            <a:fillRect/>
          </a:stretch>
        </p:blipFill>
        <p:spPr>
          <a:xfrm>
            <a:off x="0" y="127000"/>
            <a:ext cx="23749000" cy="16548100"/>
          </a:xfrm>
          <a:prstGeom prst="rect">
            <a:avLst/>
          </a:prstGeom>
        </p:spPr>
      </p:pic>
    </p:spTree>
  </p:cSld>
  <p:clrMapOvr>
    <a:masterClrMapping/>
  </p:clrMapOvr>
</p:sld>
</file>

<file path=ppt/slides/slide1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2" id="242"/>
          <p:cNvPicPr>
            <a:picLocks noChangeAspect="true"/>
          </p:cNvPicPr>
          <p:nvPr/>
        </p:nvPicPr>
        <p:blipFill>
          <a:blip r:embed="rId242"/>
          <a:stretch>
            <a:fillRect/>
          </a:stretch>
        </p:blipFill>
        <p:spPr>
          <a:xfrm>
            <a:off x="0" y="127000"/>
            <a:ext cx="23749000" cy="16548100"/>
          </a:xfrm>
          <a:prstGeom prst="rect">
            <a:avLst/>
          </a:prstGeom>
        </p:spPr>
      </p:pic>
    </p:spTree>
  </p:cSld>
  <p:clrMapOvr>
    <a:masterClrMapping/>
  </p:clrMapOvr>
</p:sld>
</file>

<file path=ppt/slides/slide1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3" id="243"/>
          <p:cNvPicPr>
            <a:picLocks noChangeAspect="true"/>
          </p:cNvPicPr>
          <p:nvPr/>
        </p:nvPicPr>
        <p:blipFill>
          <a:blip r:embed="rId243"/>
          <a:stretch>
            <a:fillRect/>
          </a:stretch>
        </p:blipFill>
        <p:spPr>
          <a:xfrm>
            <a:off x="0" y="127000"/>
            <a:ext cx="23749000" cy="16548100"/>
          </a:xfrm>
          <a:prstGeom prst="rect">
            <a:avLst/>
          </a:prstGeom>
        </p:spPr>
      </p:pic>
    </p:spTree>
  </p:cSld>
  <p:clrMapOvr>
    <a:masterClrMapping/>
  </p:clrMapOvr>
</p:sld>
</file>

<file path=ppt/slides/slide1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4" id="244"/>
          <p:cNvPicPr>
            <a:picLocks noChangeAspect="true"/>
          </p:cNvPicPr>
          <p:nvPr/>
        </p:nvPicPr>
        <p:blipFill>
          <a:blip r:embed="rId244"/>
          <a:stretch>
            <a:fillRect/>
          </a:stretch>
        </p:blipFill>
        <p:spPr>
          <a:xfrm>
            <a:off x="0" y="127000"/>
            <a:ext cx="23749000" cy="16548100"/>
          </a:xfrm>
          <a:prstGeom prst="rect">
            <a:avLst/>
          </a:prstGeom>
        </p:spPr>
      </p:pic>
    </p:spTree>
  </p:cSld>
  <p:clrMapOvr>
    <a:masterClrMapping/>
  </p:clrMapOvr>
</p:sld>
</file>

<file path=ppt/slides/slide1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5" id="245"/>
          <p:cNvPicPr>
            <a:picLocks noChangeAspect="true"/>
          </p:cNvPicPr>
          <p:nvPr/>
        </p:nvPicPr>
        <p:blipFill>
          <a:blip r:embed="rId245"/>
          <a:stretch>
            <a:fillRect/>
          </a:stretch>
        </p:blipFill>
        <p:spPr>
          <a:xfrm>
            <a:off x="0" y="127000"/>
            <a:ext cx="23749000" cy="165481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 id="45"/>
          <p:cNvPicPr>
            <a:picLocks noChangeAspect="true"/>
          </p:cNvPicPr>
          <p:nvPr/>
        </p:nvPicPr>
        <p:blipFill>
          <a:blip r:embed="rId45"/>
          <a:stretch>
            <a:fillRect/>
          </a:stretch>
        </p:blipFill>
        <p:spPr>
          <a:xfrm>
            <a:off x="0" y="127000"/>
            <a:ext cx="23749000" cy="16548100"/>
          </a:xfrm>
          <a:prstGeom prst="rect">
            <a:avLst/>
          </a:prstGeom>
        </p:spPr>
      </p:pic>
      <p:sp>
        <p:nvSpPr>
          <p:cNvPr name="TextBox 45" id="4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elshoror .. 👌 aqra2ha 3abr mawqe3na elmosaba7ah elelktaroneyah eltafa3ely .. https://msbaha.com/category_alazkar/ azkar - elsabe7 [ 6 / 5 , 5:45 m ] null : 🌼 qal rasol elloh ﷺ : 🩵👌 * " mon estaghfer lelmo2amenin walmo2amenat ktab elloh loh bekal mo2amen wamo2amenah 7asanah " * 7asanaho el2albany [ 6 / 5 , 7:31 m ] null : 🌷🤍 ( ( mon qal fy yoom * la eloh ela elloh wa7adoh la sharik loh , loh elmalk , waloh el7amad waho 3alla kal shay2 qadir * ma2a marah kant loh 3adal 3ashar raqab , waktab loh ma2a 7asanah , wamo7a 3anoh ma2a saye2ah , wakan fy 7araz mon elshaytan fy yowamoh zalk 7aty yomasy , walam ya2t a7d beafdal moma ga2 boh ela ragal 3amal akthar mon 3amaloh ) ) [ 6 / 5 , 10:34 m ] null : 📩 -- * astaghfer elloh el3azem elazi la eloh ela ho el7ay elqiom wa2atob elih * . [ 7 / 5 , 6:50 m ] null : 💌 -- astaghfer elloh el3azem wa2atob elih . [ 7 / 5 , 11:48 m ] null : 🌺 saba7an elloh wabe7amadoh , saba7an elloh el3azem 🌺 [ 8 / 5 , 1:25 s ] null : 📩 -- * astaghfer elloh el3azem elazi la eloh ela ho el7ay elqiom wa2atob elih * . [ 8 / 5 , 9:43 m ] null : astaghfer elloh el3azem w atob elih 🌸❤️ . [ 9 / 5 , 6:15 m ] null : fy hazoh elsa3ah * besharek elloh bema yasrak * * wa2agab da3watak * * wa7aqeq lek amnyatk * [ 10 / 5 , 12:43 s ] null : la tazen an eldeqa2eq elisirah fy qiam ellil amraha hain ! falkather moman taghayrat 7ayatohom lelafdal wa2absero nor elfarag besabab raka3at fy gof ellil ; wa2a3zam mon zalk 7in yastefik elloh leloqof bin yadih wayaghamrk belsekinah waltama2ninah tawal yowamak , waya7ytak belnor wal7afez walbarkah . -- elwatar . [ 10 / 5 , 12:53 m ] null : 🌼kan elnaby sala elloh 3alih wasalam kather el2esta3far .. fa2akathar mon el2esta3far yafreg hamak wayanshra7 sadarak estaghfer elloh 🤍 estaghfer elloh 🩵 estaghfer elloh 🩶 [ 11 / 5 , 10:01 m ] null : rab aghferlay war7amany wa3afeny warizqny . [ 12 / 5 , 12:30 s ] null : astaghfer elloh wa2atob elih . astaghfer elloh wa2atob elih . astaghfer elloh wa2atob elih . &gt; 💌 hazoh rasa2el tazakireyah mon qanah : &gt; 🪀🔔 monaboh el2esta3far 3alla elwats ab🔊 ♻️ ` a3d nasharaha wa2akseb agraha` [ 12 / 5 , 4:05 m ] null : 💌 -- * astaghfer elloh el3azem elazi la eloh ela ho el7ay elqiom wa2atob elih * . [ 13 / 5 , 8:41 m ] null : 🌺 saba7an elloh wabe7amadoh , saba7an elloh el3azem 🌺 [ 13 / 5 , 11:43 m ] null : ellohom aghfer lei watab 3aly enk ant eltawab elra7im . [ 14 / 5 , 1:21 s ] null : 📫 -- ellohom eny zalmat nafsy zalama kathera , wala yoghfer elzanob ela ant , faghferlay moghferah mon 3andak war7amany , </a:t>
            </a:r>
          </a:p>
        </p:txBody>
      </p:sp>
    </p:spTree>
  </p:cSld>
  <p:clrMapOvr>
    <a:masterClrMapping/>
  </p:clrMapOvr>
</p:sld>
</file>

<file path=ppt/slides/slide1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6" id="246"/>
          <p:cNvPicPr>
            <a:picLocks noChangeAspect="true"/>
          </p:cNvPicPr>
          <p:nvPr/>
        </p:nvPicPr>
        <p:blipFill>
          <a:blip r:embed="rId246"/>
          <a:stretch>
            <a:fillRect/>
          </a:stretch>
        </p:blipFill>
        <p:spPr>
          <a:xfrm>
            <a:off x="0" y="127000"/>
            <a:ext cx="23749000" cy="16548100"/>
          </a:xfrm>
          <a:prstGeom prst="rect">
            <a:avLst/>
          </a:prstGeom>
        </p:spPr>
      </p:pic>
    </p:spTree>
  </p:cSld>
  <p:clrMapOvr>
    <a:masterClrMapping/>
  </p:clrMapOvr>
</p:sld>
</file>

<file path=ppt/slides/slide1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7" id="247"/>
          <p:cNvPicPr>
            <a:picLocks noChangeAspect="true"/>
          </p:cNvPicPr>
          <p:nvPr/>
        </p:nvPicPr>
        <p:blipFill>
          <a:blip r:embed="rId247"/>
          <a:stretch>
            <a:fillRect/>
          </a:stretch>
        </p:blipFill>
        <p:spPr>
          <a:xfrm>
            <a:off x="0" y="127000"/>
            <a:ext cx="23749000" cy="16548100"/>
          </a:xfrm>
          <a:prstGeom prst="rect">
            <a:avLst/>
          </a:prstGeom>
        </p:spPr>
      </p:pic>
    </p:spTree>
  </p:cSld>
  <p:clrMapOvr>
    <a:masterClrMapping/>
  </p:clrMapOvr>
</p:sld>
</file>

<file path=ppt/slides/slide1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8" id="248"/>
          <p:cNvPicPr>
            <a:picLocks noChangeAspect="true"/>
          </p:cNvPicPr>
          <p:nvPr/>
        </p:nvPicPr>
        <p:blipFill>
          <a:blip r:embed="rId248"/>
          <a:stretch>
            <a:fillRect/>
          </a:stretch>
        </p:blipFill>
        <p:spPr>
          <a:xfrm>
            <a:off x="0" y="127000"/>
            <a:ext cx="23749000" cy="16548100"/>
          </a:xfrm>
          <a:prstGeom prst="rect">
            <a:avLst/>
          </a:prstGeom>
        </p:spPr>
      </p:pic>
    </p:spTree>
  </p:cSld>
  <p:clrMapOvr>
    <a:masterClrMapping/>
  </p:clrMapOvr>
</p:sld>
</file>

<file path=ppt/slides/slide1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49" id="249"/>
          <p:cNvPicPr>
            <a:picLocks noChangeAspect="true"/>
          </p:cNvPicPr>
          <p:nvPr/>
        </p:nvPicPr>
        <p:blipFill>
          <a:blip r:embed="rId249"/>
          <a:stretch>
            <a:fillRect/>
          </a:stretch>
        </p:blipFill>
        <p:spPr>
          <a:xfrm>
            <a:off x="0" y="127000"/>
            <a:ext cx="23749000" cy="16548100"/>
          </a:xfrm>
          <a:prstGeom prst="rect">
            <a:avLst/>
          </a:prstGeom>
        </p:spPr>
      </p:pic>
    </p:spTree>
  </p:cSld>
  <p:clrMapOvr>
    <a:masterClrMapping/>
  </p:clrMapOvr>
</p:sld>
</file>

<file path=ppt/slides/slide1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0" id="250"/>
          <p:cNvPicPr>
            <a:picLocks noChangeAspect="true"/>
          </p:cNvPicPr>
          <p:nvPr/>
        </p:nvPicPr>
        <p:blipFill>
          <a:blip r:embed="rId250"/>
          <a:stretch>
            <a:fillRect/>
          </a:stretch>
        </p:blipFill>
        <p:spPr>
          <a:xfrm>
            <a:off x="0" y="127000"/>
            <a:ext cx="23749000" cy="16548100"/>
          </a:xfrm>
          <a:prstGeom prst="rect">
            <a:avLst/>
          </a:prstGeom>
        </p:spPr>
      </p:pic>
    </p:spTree>
  </p:cSld>
  <p:clrMapOvr>
    <a:masterClrMapping/>
  </p:clrMapOvr>
</p:sld>
</file>

<file path=ppt/slides/slide1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1" id="251"/>
          <p:cNvPicPr>
            <a:picLocks noChangeAspect="true"/>
          </p:cNvPicPr>
          <p:nvPr/>
        </p:nvPicPr>
        <p:blipFill>
          <a:blip r:embed="rId251"/>
          <a:stretch>
            <a:fillRect/>
          </a:stretch>
        </p:blipFill>
        <p:spPr>
          <a:xfrm>
            <a:off x="0" y="127000"/>
            <a:ext cx="23749000" cy="16548100"/>
          </a:xfrm>
          <a:prstGeom prst="rect">
            <a:avLst/>
          </a:prstGeom>
        </p:spPr>
      </p:pic>
    </p:spTree>
  </p:cSld>
  <p:clrMapOvr>
    <a:masterClrMapping/>
  </p:clrMapOvr>
</p:sld>
</file>

<file path=ppt/slides/slide1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2" id="252"/>
          <p:cNvPicPr>
            <a:picLocks noChangeAspect="true"/>
          </p:cNvPicPr>
          <p:nvPr/>
        </p:nvPicPr>
        <p:blipFill>
          <a:blip r:embed="rId252"/>
          <a:stretch>
            <a:fillRect/>
          </a:stretch>
        </p:blipFill>
        <p:spPr>
          <a:xfrm>
            <a:off x="0" y="127000"/>
            <a:ext cx="23749000" cy="16548100"/>
          </a:xfrm>
          <a:prstGeom prst="rect">
            <a:avLst/>
          </a:prstGeom>
        </p:spPr>
      </p:pic>
    </p:spTree>
  </p:cSld>
  <p:clrMapOvr>
    <a:masterClrMapping/>
  </p:clrMapOvr>
</p:sld>
</file>

<file path=ppt/slides/slide1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3" id="253"/>
          <p:cNvPicPr>
            <a:picLocks noChangeAspect="true"/>
          </p:cNvPicPr>
          <p:nvPr/>
        </p:nvPicPr>
        <p:blipFill>
          <a:blip r:embed="rId253"/>
          <a:stretch>
            <a:fillRect/>
          </a:stretch>
        </p:blipFill>
        <p:spPr>
          <a:xfrm>
            <a:off x="0" y="127000"/>
            <a:ext cx="23749000" cy="16548100"/>
          </a:xfrm>
          <a:prstGeom prst="rect">
            <a:avLst/>
          </a:prstGeom>
        </p:spPr>
      </p:pic>
    </p:spTree>
  </p:cSld>
  <p:clrMapOvr>
    <a:masterClrMapping/>
  </p:clrMapOvr>
</p:sld>
</file>

<file path=ppt/slides/slide1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4" id="254"/>
          <p:cNvPicPr>
            <a:picLocks noChangeAspect="true"/>
          </p:cNvPicPr>
          <p:nvPr/>
        </p:nvPicPr>
        <p:blipFill>
          <a:blip r:embed="rId254"/>
          <a:stretch>
            <a:fillRect/>
          </a:stretch>
        </p:blipFill>
        <p:spPr>
          <a:xfrm>
            <a:off x="0" y="127000"/>
            <a:ext cx="23749000" cy="16548100"/>
          </a:xfrm>
          <a:prstGeom prst="rect">
            <a:avLst/>
          </a:prstGeom>
        </p:spPr>
      </p:pic>
    </p:spTree>
  </p:cSld>
  <p:clrMapOvr>
    <a:masterClrMapping/>
  </p:clrMapOvr>
</p:sld>
</file>

<file path=ppt/slides/slide1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5" id="255"/>
          <p:cNvPicPr>
            <a:picLocks noChangeAspect="true"/>
          </p:cNvPicPr>
          <p:nvPr/>
        </p:nvPicPr>
        <p:blipFill>
          <a:blip r:embed="rId255"/>
          <a:stretch>
            <a:fillRect/>
          </a:stretch>
        </p:blipFill>
        <p:spPr>
          <a:xfrm>
            <a:off x="0" y="127000"/>
            <a:ext cx="23749000" cy="165481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 id="47"/>
          <p:cNvPicPr>
            <a:picLocks noChangeAspect="true"/>
          </p:cNvPicPr>
          <p:nvPr/>
        </p:nvPicPr>
        <p:blipFill>
          <a:blip r:embed="rId47"/>
          <a:stretch>
            <a:fillRect/>
          </a:stretch>
        </p:blipFill>
        <p:spPr>
          <a:xfrm>
            <a:off x="0" y="127000"/>
            <a:ext cx="23749000" cy="16548100"/>
          </a:xfrm>
          <a:prstGeom prst="rect">
            <a:avLst/>
          </a:prstGeom>
        </p:spPr>
      </p:pic>
      <p:sp>
        <p:nvSpPr>
          <p:cNvPr name="TextBox 47" id="4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enk ant elghofor elra7im . [ 14 / 5 , 7:49 m ] null : 🕊 -- astaghfer elloh el3azem wa2atob elih 🏷️🤎 .</a:t>
            </a:r>
          </a:p>
          <a:p>
            <a:r>
              <a:rPr lang="en-US" sz="2200">
                <a:solidFill>
                  <a:srgbClr val="FCFCFC"/>
                </a:solidFill>
              </a:rPr>
              <a:t>[١٦‏/٥، ١:٢٠ ص] Simple but hard to reach. Whoever embraces us, we will be his homeland, and: mrrha: 6436</a:t>
            </a:r>
          </a:p>
          <a:p>
            <a:r>
              <a:rPr lang="en-US" sz="2200">
                <a:solidFill>
                  <a:srgbClr val="FCFCFC"/>
                </a:solidFill>
              </a:rPr>
              <a:t>[١٦‏/٥، ١:٢٥ ص] Simple but hard to reach. Whoever embraces us, we will be his homeland, and: Remember Me, I will remember you, and thank me, and do not disbelieve: “And remember your Lord when you forget” - Glory be to Allah - Alhamdulillah - God is great - I ask forgiveness of Allah - There is no god but Allah - There is no power or strength except with Allah - Glory be to Allah and praise be to Him - Glory be to Allah the Great - May Allah's blessings and peace be upon our Prophet Muhammad Al-Duha.. Cut off from people for a few minutes in your work and isolate yourself with your Lord, and enjoy the blessings in which you worship Allah. "And tell the one who has been afflicted by the pain, he will take refuge in Allah.. God is sheltering him." - Al-Duha Gowkal, for Al-Hawqalah is followed by a miracle and a pleasure - there is no power or strength. Except with Allah (And remember your Lord when you forget) - Glory be to Allah - Alhamdulillah - Allah is the Greatest - I ask Allah's forgiveness - There is no god but Allah - There is no power or strength except with Allah - Glory be to Allah and praise be to Him - Glory be to Allah, the Great - O Allah, bless our Prophet Muhammad, there is no god but You, Glory be to You, I was one of the wrongdoers. And God would not have tormented them while you were among them, and God would not have tormented them while they were asking for forgiveness - I ask forgiveness from Allah, the Great, and I repent to Him. Whoever is called by the Prophet, may God’s prayers and peace be upon him: - O Allah, I seek refuge in You from helplessness and laziness, cowardice, miserliness, old age and the torment of the grave. - O Allah, give my soul piety, and purify it, you are better than purifying it, you are its guardian and its guardian. - O Allah, I seek refuge in You from knowledge that does not benefit, and from a heart that does not submit, and from a soul that is not satisfied, and from a supplication that is not answered. O Allah, bless Muhammad and the family of Muhammad, as you prayed to the family of Ibrahim, you are praiseworthy and glorious. Duha prayer 🖤 He, peace be upon him, said: Pray for me a lot on Friday night and Friday, for your prayers are before me - O Allah, bless Muhammad and the family of Muhammad, as you </a:t>
            </a:r>
          </a:p>
        </p:txBody>
      </p:sp>
    </p:spTree>
  </p:cSld>
  <p:clrMapOvr>
    <a:masterClrMapping/>
  </p:clrMapOvr>
</p:sld>
</file>

<file path=ppt/slides/slide1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6" id="256"/>
          <p:cNvPicPr>
            <a:picLocks noChangeAspect="true"/>
          </p:cNvPicPr>
          <p:nvPr/>
        </p:nvPicPr>
        <p:blipFill>
          <a:blip r:embed="rId256"/>
          <a:stretch>
            <a:fillRect/>
          </a:stretch>
        </p:blipFill>
        <p:spPr>
          <a:xfrm>
            <a:off x="0" y="127000"/>
            <a:ext cx="23749000" cy="16548100"/>
          </a:xfrm>
          <a:prstGeom prst="rect">
            <a:avLst/>
          </a:prstGeom>
        </p:spPr>
      </p:pic>
    </p:spTree>
  </p:cSld>
  <p:clrMapOvr>
    <a:masterClrMapping/>
  </p:clrMapOvr>
</p:sld>
</file>

<file path=ppt/slides/slide1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7" id="257"/>
          <p:cNvPicPr>
            <a:picLocks noChangeAspect="true"/>
          </p:cNvPicPr>
          <p:nvPr/>
        </p:nvPicPr>
        <p:blipFill>
          <a:blip r:embed="rId257"/>
          <a:stretch>
            <a:fillRect/>
          </a:stretch>
        </p:blipFill>
        <p:spPr>
          <a:xfrm>
            <a:off x="0" y="127000"/>
            <a:ext cx="23749000" cy="16548100"/>
          </a:xfrm>
          <a:prstGeom prst="rect">
            <a:avLst/>
          </a:prstGeom>
        </p:spPr>
      </p:pic>
    </p:spTree>
  </p:cSld>
  <p:clrMapOvr>
    <a:masterClrMapping/>
  </p:clrMapOvr>
</p:sld>
</file>

<file path=ppt/slides/slide1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8" id="258"/>
          <p:cNvPicPr>
            <a:picLocks noChangeAspect="true"/>
          </p:cNvPicPr>
          <p:nvPr/>
        </p:nvPicPr>
        <p:blipFill>
          <a:blip r:embed="rId258"/>
          <a:stretch>
            <a:fillRect/>
          </a:stretch>
        </p:blipFill>
        <p:spPr>
          <a:xfrm>
            <a:off x="0" y="127000"/>
            <a:ext cx="23749000" cy="16548100"/>
          </a:xfrm>
          <a:prstGeom prst="rect">
            <a:avLst/>
          </a:prstGeom>
        </p:spPr>
      </p:pic>
    </p:spTree>
  </p:cSld>
  <p:clrMapOvr>
    <a:masterClrMapping/>
  </p:clrMapOvr>
</p:sld>
</file>

<file path=ppt/slides/slide1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9" id="259"/>
          <p:cNvPicPr>
            <a:picLocks noChangeAspect="true"/>
          </p:cNvPicPr>
          <p:nvPr/>
        </p:nvPicPr>
        <p:blipFill>
          <a:blip r:embed="rId259"/>
          <a:stretch>
            <a:fillRect/>
          </a:stretch>
        </p:blipFill>
        <p:spPr>
          <a:xfrm>
            <a:off x="0" y="127000"/>
            <a:ext cx="23749000" cy="16548100"/>
          </a:xfrm>
          <a:prstGeom prst="rect">
            <a:avLst/>
          </a:prstGeom>
        </p:spPr>
      </p:pic>
    </p:spTree>
  </p:cSld>
  <p:clrMapOvr>
    <a:masterClrMapping/>
  </p:clrMapOvr>
</p:sld>
</file>

<file path=ppt/slides/slide1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0" id="260"/>
          <p:cNvPicPr>
            <a:picLocks noChangeAspect="true"/>
          </p:cNvPicPr>
          <p:nvPr/>
        </p:nvPicPr>
        <p:blipFill>
          <a:blip r:embed="rId260"/>
          <a:stretch>
            <a:fillRect/>
          </a:stretch>
        </p:blipFill>
        <p:spPr>
          <a:xfrm>
            <a:off x="0" y="127000"/>
            <a:ext cx="23749000" cy="16548100"/>
          </a:xfrm>
          <a:prstGeom prst="rect">
            <a:avLst/>
          </a:prstGeom>
        </p:spPr>
      </p:pic>
    </p:spTree>
  </p:cSld>
  <p:clrMapOvr>
    <a:masterClrMapping/>
  </p:clrMapOvr>
</p:sld>
</file>

<file path=ppt/slides/slide1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1" id="261"/>
          <p:cNvPicPr>
            <a:picLocks noChangeAspect="true"/>
          </p:cNvPicPr>
          <p:nvPr/>
        </p:nvPicPr>
        <p:blipFill>
          <a:blip r:embed="rId261"/>
          <a:stretch>
            <a:fillRect/>
          </a:stretch>
        </p:blipFill>
        <p:spPr>
          <a:xfrm>
            <a:off x="0" y="127000"/>
            <a:ext cx="23749000" cy="16548100"/>
          </a:xfrm>
          <a:prstGeom prst="rect">
            <a:avLst/>
          </a:prstGeom>
        </p:spPr>
      </p:pic>
    </p:spTree>
  </p:cSld>
  <p:clrMapOvr>
    <a:masterClrMapping/>
  </p:clrMapOvr>
</p:sld>
</file>

<file path=ppt/slides/slide1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2" id="262"/>
          <p:cNvPicPr>
            <a:picLocks noChangeAspect="true"/>
          </p:cNvPicPr>
          <p:nvPr/>
        </p:nvPicPr>
        <p:blipFill>
          <a:blip r:embed="rId262"/>
          <a:stretch>
            <a:fillRect/>
          </a:stretch>
        </p:blipFill>
        <p:spPr>
          <a:xfrm>
            <a:off x="0" y="127000"/>
            <a:ext cx="23749000" cy="16548100"/>
          </a:xfrm>
          <a:prstGeom prst="rect">
            <a:avLst/>
          </a:prstGeom>
        </p:spPr>
      </p:pic>
    </p:spTree>
  </p:cSld>
  <p:clrMapOvr>
    <a:masterClrMapping/>
  </p:clrMapOvr>
</p:sld>
</file>

<file path=ppt/slides/slide1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3" id="263"/>
          <p:cNvPicPr>
            <a:picLocks noChangeAspect="true"/>
          </p:cNvPicPr>
          <p:nvPr/>
        </p:nvPicPr>
        <p:blipFill>
          <a:blip r:embed="rId263"/>
          <a:stretch>
            <a:fillRect/>
          </a:stretch>
        </p:blipFill>
        <p:spPr>
          <a:xfrm>
            <a:off x="0" y="127000"/>
            <a:ext cx="23749000" cy="16548100"/>
          </a:xfrm>
          <a:prstGeom prst="rect">
            <a:avLst/>
          </a:prstGeom>
        </p:spPr>
      </p:pic>
    </p:spTree>
  </p:cSld>
  <p:clrMapOvr>
    <a:masterClrMapping/>
  </p:clrMapOvr>
</p:sld>
</file>

<file path=ppt/slides/slide1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4" id="264"/>
          <p:cNvPicPr>
            <a:picLocks noChangeAspect="true"/>
          </p:cNvPicPr>
          <p:nvPr/>
        </p:nvPicPr>
        <p:blipFill>
          <a:blip r:embed="rId264"/>
          <a:stretch>
            <a:fillRect/>
          </a:stretch>
        </p:blipFill>
        <p:spPr>
          <a:xfrm>
            <a:off x="0" y="127000"/>
            <a:ext cx="23749000" cy="16548100"/>
          </a:xfrm>
          <a:prstGeom prst="rect">
            <a:avLst/>
          </a:prstGeom>
        </p:spPr>
      </p:pic>
    </p:spTree>
  </p:cSld>
  <p:clrMapOvr>
    <a:masterClrMapping/>
  </p:clrMapOvr>
</p:sld>
</file>

<file path=ppt/slides/slide1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5" id="265"/>
          <p:cNvPicPr>
            <a:picLocks noChangeAspect="true"/>
          </p:cNvPicPr>
          <p:nvPr/>
        </p:nvPicPr>
        <p:blipFill>
          <a:blip r:embed="rId265"/>
          <a:stretch>
            <a:fillRect/>
          </a:stretch>
        </p:blipFill>
        <p:spPr>
          <a:xfrm>
            <a:off x="0" y="127000"/>
            <a:ext cx="23749000" cy="165481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 id="6"/>
          <p:cNvPicPr>
            <a:picLocks noChangeAspect="true"/>
          </p:cNvPicPr>
          <p:nvPr/>
        </p:nvPicPr>
        <p:blipFill>
          <a:blip r:embed="rId6"/>
          <a:stretch>
            <a:fillRect/>
          </a:stretch>
        </p:blipFill>
        <p:spPr>
          <a:xfrm>
            <a:off x="0" y="127000"/>
            <a:ext cx="23749000" cy="16548100"/>
          </a:xfrm>
          <a:prstGeom prst="rect">
            <a:avLst/>
          </a:prstGeom>
        </p:spPr>
      </p:pic>
      <p:sp>
        <p:nvSpPr>
          <p:cNvPr name="TextBox 6" id="7"/>
          <p:cNvSpPr txBox="true"/>
          <p:nvPr/>
        </p:nvSpPr>
        <p:spPr>
          <a:xfrm>
            <a:off x="5930900" y="6375400"/>
            <a:ext cx="11887200" cy="10680700"/>
          </a:xfrm>
          <a:prstGeom prst="rect">
            <a:avLst/>
          </a:prstGeom>
        </p:spPr>
        <p:txBody>
          <a:bodyPr anchor="t" rtlCol="false"/>
          <a:lstStyle/>
          <a:p>
            <a:pPr algn="l"/>
            <a:r>
              <a:t/>
            </a:r>
            <a:endParaRPr lang="en-US" sz="1100"/>
          </a:p>
          <a:p>
            <a:r>
              <a:rPr lang="en-US" sz="2200">
                <a:solidFill>
                  <a:srgbClr val="252525"/>
                </a:solidFill>
              </a:rPr>
              <a:t/>
            </a:r>
          </a:p>
          <a:p>
            <a:r>
              <a:rPr lang="en-US" sz="5000"/>
              <a:t>  </a:t>
            </a:r>
          </a:p>
          <a:p>
            <a:r>
              <a:rPr lang="en-US" sz="5000"/>
              <a:t>  </a:t>
            </a:r>
          </a:p>
          <a:p>
            <a:r>
              <a:rPr lang="en-US" sz="5000"/>
              <a:t>  </a:t>
            </a:r>
          </a:p>
          <a:p>
            <a:r>
              <a:rPr lang="en-US" sz="5000"/>
              <a:t>  </a:t>
            </a:r>
          </a:p>
          <a:p>
            <a:r>
              <a:rPr lang="en-US" sz="5000"/>
              <a:t>  </a:t>
            </a:r>
          </a:p>
          <a:p>
            <a:r>
              <a:rPr lang="en-US" sz="5000"/>
              <a:t>  </a:t>
            </a:r>
          </a:p>
          <a:p>
            <a:r>
              <a:rPr lang="en-US" sz="5000"/>
              <a:t>  </a:t>
            </a:r>
          </a:p>
          <a:p>
            <a:pPr algn="ctr"/>
            <a:r>
              <a:rPr lang="en-US" sz="2200">
                <a:solidFill>
                  <a:srgbClr val="2FEBD2"/>
                </a:solidFill>
              </a:rPr>
              <a:t>   </a:t>
            </a:r>
            <a:r>
              <a:rPr lang="en-US" sz="2200">
                <a:solidFill>
                  <a:srgbClr val="9933FF"/>
                </a:solidFill>
              </a:rPr>
              <a:t>^^^   </a:t>
            </a:r>
            <a:r>
              <a:rPr lang="en-US" sz="2200">
                <a:solidFill>
                  <a:srgbClr val="FF1212"/>
                </a:solidFill>
              </a:rPr>
              <a:t>◇◇◇◇◇◇◇◇◇◇</a:t>
            </a:r>
            <a:r>
              <a:rPr lang="en-US" sz="2200">
                <a:solidFill>
                  <a:srgbClr val="9933FF"/>
                </a:solidFill>
              </a:rPr>
              <a:t>   </a:t>
            </a:r>
            <a:r>
              <a:rPr lang="en-US" sz="2200">
                <a:solidFill>
                  <a:srgbClr val="2FEBD2"/>
                </a:solidFill>
              </a:rPr>
              <a:t>^^^   </a:t>
            </a:r>
            <a:r>
              <a:rPr lang="en-US" sz="2200">
                <a:solidFill>
                  <a:srgbClr val="1447FF"/>
                </a:solidFill>
              </a:rPr>
              <a:t>^^^</a:t>
            </a:r>
          </a:p>
          <a:p>
            <a:pPr algn="ctr"/>
            <a:r>
              <a:rPr lang="en-US" sz="2200">
                <a:solidFill>
                  <a:srgbClr val="252525"/>
                </a:solidFill>
              </a:rPr>
              <a:t>Alnizam </a:t>
            </a:r>
          </a:p>
        </p:txBody>
      </p:sp>
      <p:pic>
        <p:nvPicPr>
          <p:cNvPr name="Picture 8" id="8"/>
          <p:cNvPicPr>
            <a:picLocks noChangeAspect="true"/>
          </p:cNvPicPr>
          <p:nvPr/>
        </p:nvPicPr>
        <p:blipFill>
          <a:blip r:embed="rId8"/>
          <a:stretch>
            <a:fillRect/>
          </a:stretch>
        </p:blipFill>
        <p:spPr>
          <a:xfrm>
            <a:off x="6451600" y="6121400"/>
            <a:ext cx="10820400" cy="5588000"/>
          </a:xfrm>
          <a:prstGeom prst="rect">
            <a:avLst/>
          </a:prstGeom>
        </p:spPr>
      </p:pic>
      <p:pic>
        <p:nvPicPr>
          <p:cNvPr name="Picture 9" id="9"/>
          <p:cNvPicPr>
            <a:picLocks noChangeAspect="true"/>
          </p:cNvPicPr>
          <p:nvPr/>
        </p:nvPicPr>
        <p:blipFill>
          <a:blip r:embed="rId9"/>
          <a:stretch>
            <a:fillRect/>
          </a:stretch>
        </p:blipFill>
        <p:spPr>
          <a:xfrm>
            <a:off x="5930900" y="0"/>
            <a:ext cx="11887200" cy="1680210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9" id="49"/>
          <p:cNvPicPr>
            <a:picLocks noChangeAspect="true"/>
          </p:cNvPicPr>
          <p:nvPr/>
        </p:nvPicPr>
        <p:blipFill>
          <a:blip r:embed="rId49"/>
          <a:stretch>
            <a:fillRect/>
          </a:stretch>
        </p:blipFill>
        <p:spPr>
          <a:xfrm>
            <a:off x="0" y="127000"/>
            <a:ext cx="23749000" cy="16548100"/>
          </a:xfrm>
          <a:prstGeom prst="rect">
            <a:avLst/>
          </a:prstGeom>
        </p:spPr>
      </p:pic>
      <p:sp>
        <p:nvSpPr>
          <p:cNvPr name="TextBox 49" id="50"/>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prayed to the family of Ibrahim On the Ibrahim family, you are Hamid Majeed. And remember your Lord when you forget ( - Glory be to Allah - Alhamdulillah - Allah is the Greatest - I ask Allah's forgiveness - There is no god but Allah - There is no power or strength except with Allah - Glory be to Allah and praise be to Him - Glory be to Allah, the Great - May God's peace and blessings be upon our Prophet Muhammed tomorrow. And what is her preference? He said, “There are no days in which righteous deeds are more beloved to God than these ten days.” My patience. Lord, we have left it to manage and facilitate you, and you are the best of missionaries. Lord, a heart full of your love and a soul happy with your giving. There is neither might nor power except with Allah, the Most High, the Great. The ten nights will be fixed what the days have spoiled in your heart, so get ready. Today, after Maghrib, the ten nights of Dhul-Hijjah begin, the greatest and best days in which Allah, the Mighty and Sublime, swore. With greatness, “The day of the days is more important than the night, unlike the last ten days of Ramadan.” In double, Ibn Rajab said on the authority of the ten days of Dhul-Hijjah: The booty booty is to seize the opportunity in these great days. 🍃🌸🍃 O Allah, do not leave us sadness in our hearts, but you will replace it with joy.</a:t>
            </a:r>
          </a:p>
          <a:p>
            <a:r>
              <a:rPr lang="en-US" sz="2200">
                <a:solidFill>
                  <a:srgbClr val="FCFCFC"/>
                </a:solidFill>
              </a:rPr>
              <a:t>[١٦‏/٥، ١:٢٥ ص] Simple but hard to reach. Whoever embraces us, we will be his homeland, and: fazkorony azkorokom washakaro lei wala takafron : ) wazkor rabak eza nasayat ( -- saba7an elloh -- el7amadleloh -- elloh akbar -- astaghfer elloh -- la eloh ela elloh -- le2e7ol wala qawah ela belloh -- saba7an elloh wabe7amadoh -- saba7an elloh el3azem -- ellohom sal wasalam 3alla nabina mo7amad zeq lezah raka3aty elda7a .. anqet3 3an elnas ledaqa2eq fy 3amalk wan3azel fiha ma3 rabak , watalzaz beraka3at tata3abd fiha leloh , fal3abadah fy waqat elghfelah ya3zam agraha wayazko faddelha . " waqal lemon most elawga3 mohagatoh ya2wy ela elloh .. en elloh ya2oih " -elda7a 7awqelo fa2en el7awqelah yataba3eha ma3gaza wayasr -- le2e7ol wala qawah ela belloh ) wazkor rabak eza nasayat ( -- saba7an elloh -- el7amadleloh -- elloh akbar -- astaghfer elloh -- la eloh ela elloh -- le2e7ol wala qawah ela belloh -- saba7an elloh wabe7amadoh -- saba7an elloh el3azem -- ellohom sal wasalam 3alla nabina mo7amad la eloh ela ant saba7ank eny kant mon elzalmin . wama kan elloh leyo3azabahom wa2ant fihom wama kan elloh mo3azabahom wahom yastaghferon -- estaghfer elloh el3azem w atob elih . mon ad3ih </a:t>
            </a:r>
          </a:p>
        </p:txBody>
      </p:sp>
    </p:spTree>
  </p:cSld>
  <p:clrMapOvr>
    <a:masterClrMapping/>
  </p:clrMapOvr>
</p:sld>
</file>

<file path=ppt/slides/slide2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6" id="266"/>
          <p:cNvPicPr>
            <a:picLocks noChangeAspect="true"/>
          </p:cNvPicPr>
          <p:nvPr/>
        </p:nvPicPr>
        <p:blipFill>
          <a:blip r:embed="rId266"/>
          <a:stretch>
            <a:fillRect/>
          </a:stretch>
        </p:blipFill>
        <p:spPr>
          <a:xfrm>
            <a:off x="0" y="127000"/>
            <a:ext cx="23749000" cy="16548100"/>
          </a:xfrm>
          <a:prstGeom prst="rect">
            <a:avLst/>
          </a:prstGeom>
        </p:spPr>
      </p:pic>
    </p:spTree>
  </p:cSld>
  <p:clrMapOvr>
    <a:masterClrMapping/>
  </p:clrMapOvr>
</p:sld>
</file>

<file path=ppt/slides/slide2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7" id="267"/>
          <p:cNvPicPr>
            <a:picLocks noChangeAspect="true"/>
          </p:cNvPicPr>
          <p:nvPr/>
        </p:nvPicPr>
        <p:blipFill>
          <a:blip r:embed="rId267"/>
          <a:stretch>
            <a:fillRect/>
          </a:stretch>
        </p:blipFill>
        <p:spPr>
          <a:xfrm>
            <a:off x="0" y="127000"/>
            <a:ext cx="23749000" cy="16548100"/>
          </a:xfrm>
          <a:prstGeom prst="rect">
            <a:avLst/>
          </a:prstGeom>
        </p:spPr>
      </p:pic>
    </p:spTree>
  </p:cSld>
  <p:clrMapOvr>
    <a:masterClrMapping/>
  </p:clrMapOvr>
</p:sld>
</file>

<file path=ppt/slides/slide2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8" id="268"/>
          <p:cNvPicPr>
            <a:picLocks noChangeAspect="true"/>
          </p:cNvPicPr>
          <p:nvPr/>
        </p:nvPicPr>
        <p:blipFill>
          <a:blip r:embed="rId268"/>
          <a:stretch>
            <a:fillRect/>
          </a:stretch>
        </p:blipFill>
        <p:spPr>
          <a:xfrm>
            <a:off x="0" y="127000"/>
            <a:ext cx="23749000" cy="16548100"/>
          </a:xfrm>
          <a:prstGeom prst="rect">
            <a:avLst/>
          </a:prstGeom>
        </p:spPr>
      </p:pic>
    </p:spTree>
  </p:cSld>
  <p:clrMapOvr>
    <a:masterClrMapping/>
  </p:clrMapOvr>
</p:sld>
</file>

<file path=ppt/slides/slide2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69" id="269"/>
          <p:cNvPicPr>
            <a:picLocks noChangeAspect="true"/>
          </p:cNvPicPr>
          <p:nvPr/>
        </p:nvPicPr>
        <p:blipFill>
          <a:blip r:embed="rId269"/>
          <a:stretch>
            <a:fillRect/>
          </a:stretch>
        </p:blipFill>
        <p:spPr>
          <a:xfrm>
            <a:off x="0" y="127000"/>
            <a:ext cx="23749000" cy="16548100"/>
          </a:xfrm>
          <a:prstGeom prst="rect">
            <a:avLst/>
          </a:prstGeom>
        </p:spPr>
      </p:pic>
    </p:spTree>
  </p:cSld>
  <p:clrMapOvr>
    <a:masterClrMapping/>
  </p:clrMapOvr>
</p:sld>
</file>

<file path=ppt/slides/slide2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0" id="270"/>
          <p:cNvPicPr>
            <a:picLocks noChangeAspect="true"/>
          </p:cNvPicPr>
          <p:nvPr/>
        </p:nvPicPr>
        <p:blipFill>
          <a:blip r:embed="rId270"/>
          <a:stretch>
            <a:fillRect/>
          </a:stretch>
        </p:blipFill>
        <p:spPr>
          <a:xfrm>
            <a:off x="0" y="127000"/>
            <a:ext cx="23749000" cy="16548100"/>
          </a:xfrm>
          <a:prstGeom prst="rect">
            <a:avLst/>
          </a:prstGeom>
        </p:spPr>
      </p:pic>
    </p:spTree>
  </p:cSld>
  <p:clrMapOvr>
    <a:masterClrMapping/>
  </p:clrMapOvr>
</p:sld>
</file>

<file path=ppt/slides/slide2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1" id="271"/>
          <p:cNvPicPr>
            <a:picLocks noChangeAspect="true"/>
          </p:cNvPicPr>
          <p:nvPr/>
        </p:nvPicPr>
        <p:blipFill>
          <a:blip r:embed="rId271"/>
          <a:stretch>
            <a:fillRect/>
          </a:stretch>
        </p:blipFill>
        <p:spPr>
          <a:xfrm>
            <a:off x="0" y="127000"/>
            <a:ext cx="23749000" cy="16548100"/>
          </a:xfrm>
          <a:prstGeom prst="rect">
            <a:avLst/>
          </a:prstGeom>
        </p:spPr>
      </p:pic>
    </p:spTree>
  </p:cSld>
  <p:clrMapOvr>
    <a:masterClrMapping/>
  </p:clrMapOvr>
</p:sld>
</file>

<file path=ppt/slides/slide2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2" id="272"/>
          <p:cNvPicPr>
            <a:picLocks noChangeAspect="true"/>
          </p:cNvPicPr>
          <p:nvPr/>
        </p:nvPicPr>
        <p:blipFill>
          <a:blip r:embed="rId272"/>
          <a:stretch>
            <a:fillRect/>
          </a:stretch>
        </p:blipFill>
        <p:spPr>
          <a:xfrm>
            <a:off x="0" y="127000"/>
            <a:ext cx="23749000" cy="16548100"/>
          </a:xfrm>
          <a:prstGeom prst="rect">
            <a:avLst/>
          </a:prstGeom>
        </p:spPr>
      </p:pic>
    </p:spTree>
  </p:cSld>
  <p:clrMapOvr>
    <a:masterClrMapping/>
  </p:clrMapOvr>
</p:sld>
</file>

<file path=ppt/slides/slide2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3" id="273"/>
          <p:cNvPicPr>
            <a:picLocks noChangeAspect="true"/>
          </p:cNvPicPr>
          <p:nvPr/>
        </p:nvPicPr>
        <p:blipFill>
          <a:blip r:embed="rId273"/>
          <a:stretch>
            <a:fillRect/>
          </a:stretch>
        </p:blipFill>
        <p:spPr>
          <a:xfrm>
            <a:off x="0" y="127000"/>
            <a:ext cx="23749000" cy="16548100"/>
          </a:xfrm>
          <a:prstGeom prst="rect">
            <a:avLst/>
          </a:prstGeom>
        </p:spPr>
      </p:pic>
    </p:spTree>
  </p:cSld>
  <p:clrMapOvr>
    <a:masterClrMapping/>
  </p:clrMapOvr>
</p:sld>
</file>

<file path=ppt/slides/slide2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4" id="274"/>
          <p:cNvPicPr>
            <a:picLocks noChangeAspect="true"/>
          </p:cNvPicPr>
          <p:nvPr/>
        </p:nvPicPr>
        <p:blipFill>
          <a:blip r:embed="rId274"/>
          <a:stretch>
            <a:fillRect/>
          </a:stretch>
        </p:blipFill>
        <p:spPr>
          <a:xfrm>
            <a:off x="0" y="127000"/>
            <a:ext cx="23749000" cy="16548100"/>
          </a:xfrm>
          <a:prstGeom prst="rect">
            <a:avLst/>
          </a:prstGeom>
        </p:spPr>
      </p:pic>
    </p:spTree>
  </p:cSld>
  <p:clrMapOvr>
    <a:masterClrMapping/>
  </p:clrMapOvr>
</p:sld>
</file>

<file path=ppt/slides/slide2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5" id="275"/>
          <p:cNvPicPr>
            <a:picLocks noChangeAspect="true"/>
          </p:cNvPicPr>
          <p:nvPr/>
        </p:nvPicPr>
        <p:blipFill>
          <a:blip r:embed="rId275"/>
          <a:stretch>
            <a:fillRect/>
          </a:stretch>
        </p:blipFill>
        <p:spPr>
          <a:xfrm>
            <a:off x="0" y="127000"/>
            <a:ext cx="23749000" cy="165481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51" id="51"/>
          <p:cNvPicPr>
            <a:picLocks noChangeAspect="true"/>
          </p:cNvPicPr>
          <p:nvPr/>
        </p:nvPicPr>
        <p:blipFill>
          <a:blip r:embed="rId51"/>
          <a:stretch>
            <a:fillRect/>
          </a:stretch>
        </p:blipFill>
        <p:spPr>
          <a:xfrm>
            <a:off x="0" y="127000"/>
            <a:ext cx="23749000" cy="16548100"/>
          </a:xfrm>
          <a:prstGeom prst="rect">
            <a:avLst/>
          </a:prstGeom>
        </p:spPr>
      </p:pic>
      <p:sp>
        <p:nvSpPr>
          <p:cNvPr name="TextBox 51" id="52"/>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elnaby sala elloh 3alih wasalam : -ellohom eny a3oz bek mon el3agaz walexel , walgaban walbakhal , walharam wa3azab elqabar . -ellohom 2at nafsy taqawaha , wazakeha ant khayr mon zakaha , ant waliha wamoolaha . -ellohom eny a3oz bek mon 3alam la yanfe3 , wamon qalab la ya5sha3 , wamon nafs la tashbe3 , wamon da3awah la yastagab liha . ellohom sal 3alla mo7amad wa3alla al mo7amad , kama salit 3alla al ebrahim , enk 7amid maged , ellohom barek 3alla mo7amad wa3alla al mo7amad , kama barekt 3alla al ebrahim , enk 7amid maged . salah elda7a 🖤 qal ﷺ : aktharo mon elsalah 3aly leilah elgama3oh w yoom elgama3oh fa2en salatkom ma3roda 3aly -- ellohom sal 3alla mo7amad wa3alla al mo7amad , kama salit 3alla al ebrahim , enk 7amid maged , ellohom barek 3alla mo7amad wa3alla al mo7amad , kama barekt 3alla al ebrahim , enk 7amid maged . ) wazkor rabak eza nasayat ( -- saba7an elloh -- el7amadleloh -- elloh akbar -- astaghfer elloh -- la eloh ela elloh -- le2e7ol wala qawah ela belloh -- saba7an elloh wabe7amadoh -- saba7an elloh el3azem -- ellohom sal wasalam 3alla nabina mo7amad bekaroh bendkhal a3zam ayam elsanaho wahay a3zam mon el3ashar elawakhar beramdan be3ad -- bdaih hal ta3alam ma qal 3anaha elnabyﷺ ? wama faddelha ? qal " ma mon ayam el3amal elsal7 fayohan a7eb ela elloh mon hazoh elayam el3ashar " qal abn ragab beshra7 el7adith : " fih tafadil el3amal fy 3asharoh zay el7agoh 3alla el3amal fy game3 ayam elsanaho wamonaha el3ashar elawakhar beramdan " ellohom qoty bek 7in yaql sabry . yaareb qad tarakanaha letadabirk watasahilk wa2ant khayr elmobashareen . yaareb qalaba momata2an be7abak wanafsa sa3idah be3ta2ek . la hawwal wala qawah ela belloh el3aly el3azem ellohom belghna 3ashar zay el7aga wabesharna fiha bekal da3awah taskan qalobna🕋🥺🕊 . satasal7 ellialy el3ashar ma afsadatoh elayam fy qalbak fasta3ad ❤️ . eliom be3ad elmoghreb betabada2 ellialy el3ashar mon shhar zay el7aga , a3zam wa2afdal ayam aorsem fihom elloh 3az wagal " wٱlefagar walیel 3asharࣲ " wal3azem saba7anoh le2eqsm ela be3azem " nahar elayam zay 2ahom mon ellil , 3aks el3ashar elawakhar mon ramdan " 🍃🌸🍃 fy 3asharah zay el7aga : estasha3r ank fy khayr ayam eldanya , fy ayam 3azemah 3and elloh wa2agoraha fy mazan a3amelk ada3af moda3efah qal abn ragab 3an 3asharah zay el7aga : elghanimah elghanimah bantehaz elfarasa fy hazi elayam el3azemah fama monaha 3awd wala liha qimah . 🍃🌸🍃 ellohom la tada3 lena </a:t>
            </a:r>
          </a:p>
        </p:txBody>
      </p:sp>
    </p:spTree>
  </p:cSld>
  <p:clrMapOvr>
    <a:masterClrMapping/>
  </p:clrMapOvr>
</p:sld>
</file>

<file path=ppt/slides/slide2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6" id="276"/>
          <p:cNvPicPr>
            <a:picLocks noChangeAspect="true"/>
          </p:cNvPicPr>
          <p:nvPr/>
        </p:nvPicPr>
        <p:blipFill>
          <a:blip r:embed="rId276"/>
          <a:stretch>
            <a:fillRect/>
          </a:stretch>
        </p:blipFill>
        <p:spPr>
          <a:xfrm>
            <a:off x="0" y="127000"/>
            <a:ext cx="23749000" cy="16548100"/>
          </a:xfrm>
          <a:prstGeom prst="rect">
            <a:avLst/>
          </a:prstGeom>
        </p:spPr>
      </p:pic>
    </p:spTree>
  </p:cSld>
  <p:clrMapOvr>
    <a:masterClrMapping/>
  </p:clrMapOvr>
</p:sld>
</file>

<file path=ppt/slides/slide2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7" id="277"/>
          <p:cNvPicPr>
            <a:picLocks noChangeAspect="true"/>
          </p:cNvPicPr>
          <p:nvPr/>
        </p:nvPicPr>
        <p:blipFill>
          <a:blip r:embed="rId277"/>
          <a:stretch>
            <a:fillRect/>
          </a:stretch>
        </p:blipFill>
        <p:spPr>
          <a:xfrm>
            <a:off x="0" y="127000"/>
            <a:ext cx="23749000" cy="16548100"/>
          </a:xfrm>
          <a:prstGeom prst="rect">
            <a:avLst/>
          </a:prstGeom>
        </p:spPr>
      </p:pic>
    </p:spTree>
  </p:cSld>
  <p:clrMapOvr>
    <a:masterClrMapping/>
  </p:clrMapOvr>
</p:sld>
</file>

<file path=ppt/slides/slide2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8" id="278"/>
          <p:cNvPicPr>
            <a:picLocks noChangeAspect="true"/>
          </p:cNvPicPr>
          <p:nvPr/>
        </p:nvPicPr>
        <p:blipFill>
          <a:blip r:embed="rId278"/>
          <a:stretch>
            <a:fillRect/>
          </a:stretch>
        </p:blipFill>
        <p:spPr>
          <a:xfrm>
            <a:off x="0" y="127000"/>
            <a:ext cx="23749000" cy="16548100"/>
          </a:xfrm>
          <a:prstGeom prst="rect">
            <a:avLst/>
          </a:prstGeom>
        </p:spPr>
      </p:pic>
    </p:spTree>
  </p:cSld>
  <p:clrMapOvr>
    <a:masterClrMapping/>
  </p:clrMapOvr>
</p:sld>
</file>

<file path=ppt/slides/slide2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79" id="279"/>
          <p:cNvPicPr>
            <a:picLocks noChangeAspect="true"/>
          </p:cNvPicPr>
          <p:nvPr/>
        </p:nvPicPr>
        <p:blipFill>
          <a:blip r:embed="rId279"/>
          <a:stretch>
            <a:fillRect/>
          </a:stretch>
        </p:blipFill>
        <p:spPr>
          <a:xfrm>
            <a:off x="0" y="127000"/>
            <a:ext cx="23749000" cy="16548100"/>
          </a:xfrm>
          <a:prstGeom prst="rect">
            <a:avLst/>
          </a:prstGeom>
        </p:spPr>
      </p:pic>
    </p:spTree>
  </p:cSld>
  <p:clrMapOvr>
    <a:masterClrMapping/>
  </p:clrMapOvr>
</p:sld>
</file>

<file path=ppt/slides/slide2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0" id="280"/>
          <p:cNvPicPr>
            <a:picLocks noChangeAspect="true"/>
          </p:cNvPicPr>
          <p:nvPr/>
        </p:nvPicPr>
        <p:blipFill>
          <a:blip r:embed="rId280"/>
          <a:stretch>
            <a:fillRect/>
          </a:stretch>
        </p:blipFill>
        <p:spPr>
          <a:xfrm>
            <a:off x="0" y="127000"/>
            <a:ext cx="23749000" cy="16548100"/>
          </a:xfrm>
          <a:prstGeom prst="rect">
            <a:avLst/>
          </a:prstGeom>
        </p:spPr>
      </p:pic>
    </p:spTree>
  </p:cSld>
  <p:clrMapOvr>
    <a:masterClrMapping/>
  </p:clrMapOvr>
</p:sld>
</file>

<file path=ppt/slides/slide2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1" id="281"/>
          <p:cNvPicPr>
            <a:picLocks noChangeAspect="true"/>
          </p:cNvPicPr>
          <p:nvPr/>
        </p:nvPicPr>
        <p:blipFill>
          <a:blip r:embed="rId281"/>
          <a:stretch>
            <a:fillRect/>
          </a:stretch>
        </p:blipFill>
        <p:spPr>
          <a:xfrm>
            <a:off x="0" y="127000"/>
            <a:ext cx="23749000" cy="16548100"/>
          </a:xfrm>
          <a:prstGeom prst="rect">
            <a:avLst/>
          </a:prstGeom>
        </p:spPr>
      </p:pic>
    </p:spTree>
  </p:cSld>
  <p:clrMapOvr>
    <a:masterClrMapping/>
  </p:clrMapOvr>
</p:sld>
</file>

<file path=ppt/slides/slide2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2" id="282"/>
          <p:cNvPicPr>
            <a:picLocks noChangeAspect="true"/>
          </p:cNvPicPr>
          <p:nvPr/>
        </p:nvPicPr>
        <p:blipFill>
          <a:blip r:embed="rId282"/>
          <a:stretch>
            <a:fillRect/>
          </a:stretch>
        </p:blipFill>
        <p:spPr>
          <a:xfrm>
            <a:off x="0" y="127000"/>
            <a:ext cx="23749000" cy="16548100"/>
          </a:xfrm>
          <a:prstGeom prst="rect">
            <a:avLst/>
          </a:prstGeom>
        </p:spPr>
      </p:pic>
    </p:spTree>
  </p:cSld>
  <p:clrMapOvr>
    <a:masterClrMapping/>
  </p:clrMapOvr>
</p:sld>
</file>

<file path=ppt/slides/slide2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3" id="283"/>
          <p:cNvPicPr>
            <a:picLocks noChangeAspect="true"/>
          </p:cNvPicPr>
          <p:nvPr/>
        </p:nvPicPr>
        <p:blipFill>
          <a:blip r:embed="rId283"/>
          <a:stretch>
            <a:fillRect/>
          </a:stretch>
        </p:blipFill>
        <p:spPr>
          <a:xfrm>
            <a:off x="0" y="127000"/>
            <a:ext cx="23749000" cy="16548100"/>
          </a:xfrm>
          <a:prstGeom prst="rect">
            <a:avLst/>
          </a:prstGeom>
        </p:spPr>
      </p:pic>
    </p:spTree>
  </p:cSld>
  <p:clrMapOvr>
    <a:masterClrMapping/>
  </p:clrMapOvr>
</p:sld>
</file>

<file path=ppt/slides/slide2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4" id="284"/>
          <p:cNvPicPr>
            <a:picLocks noChangeAspect="true"/>
          </p:cNvPicPr>
          <p:nvPr/>
        </p:nvPicPr>
        <p:blipFill>
          <a:blip r:embed="rId284"/>
          <a:stretch>
            <a:fillRect/>
          </a:stretch>
        </p:blipFill>
        <p:spPr>
          <a:xfrm>
            <a:off x="0" y="127000"/>
            <a:ext cx="23749000" cy="16548100"/>
          </a:xfrm>
          <a:prstGeom prst="rect">
            <a:avLst/>
          </a:prstGeom>
        </p:spPr>
      </p:pic>
    </p:spTree>
  </p:cSld>
  <p:clrMapOvr>
    <a:masterClrMapping/>
  </p:clrMapOvr>
</p:sld>
</file>

<file path=ppt/slides/slide2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5" id="285"/>
          <p:cNvPicPr>
            <a:picLocks noChangeAspect="true"/>
          </p:cNvPicPr>
          <p:nvPr/>
        </p:nvPicPr>
        <p:blipFill>
          <a:blip r:embed="rId285"/>
          <a:stretch>
            <a:fillRect/>
          </a:stretch>
        </p:blipFill>
        <p:spPr>
          <a:xfrm>
            <a:off x="0" y="127000"/>
            <a:ext cx="23749000" cy="16548100"/>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53" id="53"/>
          <p:cNvPicPr>
            <a:picLocks noChangeAspect="true"/>
          </p:cNvPicPr>
          <p:nvPr/>
        </p:nvPicPr>
        <p:blipFill>
          <a:blip r:embed="rId53"/>
          <a:stretch>
            <a:fillRect/>
          </a:stretch>
        </p:blipFill>
        <p:spPr>
          <a:xfrm>
            <a:off x="0" y="127000"/>
            <a:ext cx="23749000" cy="16548100"/>
          </a:xfrm>
          <a:prstGeom prst="rect">
            <a:avLst/>
          </a:prstGeom>
        </p:spPr>
      </p:pic>
      <p:sp>
        <p:nvSpPr>
          <p:cNvPr name="TextBox 53" id="5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7ezna fy qalobna ela bedalatoh fara7a</a:t>
            </a:r>
          </a:p>
          <a:p>
            <a:r>
              <a:rPr lang="en-US" sz="2200">
                <a:solidFill>
                  <a:srgbClr val="FCFCFC"/>
                </a:solidFill>
              </a:rPr>
              <a:t>[١٦‏/٥، ١:٣١ ص] Simple but hard to reach. Whoever embraces us, we will be his homeland, and: And when Muhammad was not freed from the qiblah of the messengers, if he died or was killed, you will turn on his heels, and whoever turns on his heels, nothing will harm Allah.</a:t>
            </a:r>
          </a:p>
          <a:p>
            <a:r>
              <a:rPr lang="en-US" sz="2200">
                <a:solidFill>
                  <a:srgbClr val="FCFCFC"/>
                </a:solidFill>
              </a:rPr>
              <a:t>[١٦‏/٥، ١:٣١ ص] Simple but hard to reach. Whoever embraces us, we will be his homeland, and: wama mo7amada ela rasol qad khalat mon qabalah elrusul afan mat 2o qtel anqelbatom 3alla 3aqabikom wamon yanqelb 3alla 3aqabih falan yadar elloh shay2an a2 wasayogazi leloh elshkerin</a:t>
            </a:r>
          </a:p>
          <a:p>
            <a:r>
              <a:rPr lang="en-US" sz="2200">
                <a:solidFill>
                  <a:srgbClr val="FCFCFC"/>
                </a:solidFill>
              </a:rPr>
              <a:t>[١٦‏/٥، ١:٣٩ ص] Simple but hard to reach. Whoever embraces us, we will be his homeland, and: [ 5 / 5 , 1:15 s ] null : la ta3taqad an elkarahiah ta2ty da2ema leasbab monteqeyah ; faba3d elnas tadafa3ahom edrabatohom elnafseyah lekrahiah elakhareen lemagrd anahom motamizon , 2o afdal monahom , 2o lemo7abah elnas lehem , wa2a7yana bdafe3 elghairah faqat . leza , la tasta3reb en wagadat karaheen lem tadarahom yooma , warabma la ta3refohom matlaqa ! mo7amad elbalady [ 5 / 5 , 7:50 m ] null : taba3 elta3alam , taba3 elnamo , taba3 bena2 3alaqat gedah fy 7ayatk . d . asamah ben 3abdalra2of elgame3 [ 5 / 5 , 9:15 m ] null : a7faz nafsk walsank falnas sata7asbak 3alla ma qalat wafa3lat la ma qal ghayrak wafa3lo . sami ben a7med elgasem [ 5 / 5 , 10:15 m ] null : eza sha3r mon hawolk beank tastadar qabolohom watatasol radahem sayashal 3alihom abetazazak bzolk . 3andaha sayo3azzazon ledik 3aqdah elba7ath 3an elqabol , walmobelghah fy elamotanan lehem 3alla aql elqalil elazi yoqademonoh lek . hana ya2ty dor taqbal zatk walrada 3an nafsk ki ta3od le7alah el2estaqarar elnafsy eltay kant ta3ishaha qabal ma3refah ha2ola2 elnas . d . mo7amad eliosf [ 5 / 5 , 11:15 m ] null : be3d elnas motazamar wasakhat wamota2fof betabi3atoh . len yarda 3ank 2o 3alik mahoma qadamat loh , wa7aty lo ash3elat loh asabe3ak el3ashar shamo3a fasayazol motatalaba la yara ank qadamat loh ma yokafy , wayarid monk eltadyah akthar . a7zer an taqe3 da7eyah lemathel ha2ola2 . ho 3ad nafsoh da7eyah fy hazoh el7ayah , wayaridak an tasba7 matheloh watady be7atk ma3oh . d . mo7amad eliosf [ 6 / 5 , 10:15 s ] null : letasba7 elafdal don monaza3 3alik an ta3mel ma la yargheb elakhoron fy 3amaloh . el2akathariah ta7ab elra7ah watarakan lelexel , yadee3on awqatohom bema la yafid , yata7adethon akthar moma yansaton . la yarkezon 3alla elolwiat kalsa7ah wasrah wal3amal . </a:t>
            </a:r>
          </a:p>
        </p:txBody>
      </p:sp>
    </p:spTree>
  </p:cSld>
  <p:clrMapOvr>
    <a:masterClrMapping/>
  </p:clrMapOvr>
</p:sld>
</file>

<file path=ppt/slides/slide2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6" id="286"/>
          <p:cNvPicPr>
            <a:picLocks noChangeAspect="true"/>
          </p:cNvPicPr>
          <p:nvPr/>
        </p:nvPicPr>
        <p:blipFill>
          <a:blip r:embed="rId286"/>
          <a:stretch>
            <a:fillRect/>
          </a:stretch>
        </p:blipFill>
        <p:spPr>
          <a:xfrm>
            <a:off x="0" y="127000"/>
            <a:ext cx="23749000" cy="16548100"/>
          </a:xfrm>
          <a:prstGeom prst="rect">
            <a:avLst/>
          </a:prstGeom>
        </p:spPr>
      </p:pic>
    </p:spTree>
  </p:cSld>
  <p:clrMapOvr>
    <a:masterClrMapping/>
  </p:clrMapOvr>
</p:sld>
</file>

<file path=ppt/slides/slide2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7" id="287"/>
          <p:cNvPicPr>
            <a:picLocks noChangeAspect="true"/>
          </p:cNvPicPr>
          <p:nvPr/>
        </p:nvPicPr>
        <p:blipFill>
          <a:blip r:embed="rId287"/>
          <a:stretch>
            <a:fillRect/>
          </a:stretch>
        </p:blipFill>
        <p:spPr>
          <a:xfrm>
            <a:off x="0" y="127000"/>
            <a:ext cx="23749000" cy="16548100"/>
          </a:xfrm>
          <a:prstGeom prst="rect">
            <a:avLst/>
          </a:prstGeom>
        </p:spPr>
      </p:pic>
    </p:spTree>
  </p:cSld>
  <p:clrMapOvr>
    <a:masterClrMapping/>
  </p:clrMapOvr>
</p:sld>
</file>

<file path=ppt/slides/slide2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8" id="288"/>
          <p:cNvPicPr>
            <a:picLocks noChangeAspect="true"/>
          </p:cNvPicPr>
          <p:nvPr/>
        </p:nvPicPr>
        <p:blipFill>
          <a:blip r:embed="rId288"/>
          <a:stretch>
            <a:fillRect/>
          </a:stretch>
        </p:blipFill>
        <p:spPr>
          <a:xfrm>
            <a:off x="0" y="127000"/>
            <a:ext cx="23749000" cy="16548100"/>
          </a:xfrm>
          <a:prstGeom prst="rect">
            <a:avLst/>
          </a:prstGeom>
        </p:spPr>
      </p:pic>
    </p:spTree>
  </p:cSld>
  <p:clrMapOvr>
    <a:masterClrMapping/>
  </p:clrMapOvr>
</p:sld>
</file>

<file path=ppt/slides/slide2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89" id="289"/>
          <p:cNvPicPr>
            <a:picLocks noChangeAspect="true"/>
          </p:cNvPicPr>
          <p:nvPr/>
        </p:nvPicPr>
        <p:blipFill>
          <a:blip r:embed="rId289"/>
          <a:stretch>
            <a:fillRect/>
          </a:stretch>
        </p:blipFill>
        <p:spPr>
          <a:xfrm>
            <a:off x="0" y="127000"/>
            <a:ext cx="23749000" cy="16548100"/>
          </a:xfrm>
          <a:prstGeom prst="rect">
            <a:avLst/>
          </a:prstGeom>
        </p:spPr>
      </p:pic>
    </p:spTree>
  </p:cSld>
  <p:clrMapOvr>
    <a:masterClrMapping/>
  </p:clrMapOvr>
</p:sld>
</file>

<file path=ppt/slides/slide2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0" id="290"/>
          <p:cNvPicPr>
            <a:picLocks noChangeAspect="true"/>
          </p:cNvPicPr>
          <p:nvPr/>
        </p:nvPicPr>
        <p:blipFill>
          <a:blip r:embed="rId290"/>
          <a:stretch>
            <a:fillRect/>
          </a:stretch>
        </p:blipFill>
        <p:spPr>
          <a:xfrm>
            <a:off x="0" y="127000"/>
            <a:ext cx="23749000" cy="16548100"/>
          </a:xfrm>
          <a:prstGeom prst="rect">
            <a:avLst/>
          </a:prstGeom>
        </p:spPr>
      </p:pic>
    </p:spTree>
  </p:cSld>
  <p:clrMapOvr>
    <a:masterClrMapping/>
  </p:clrMapOvr>
</p:sld>
</file>

<file path=ppt/slides/slide2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1" id="291"/>
          <p:cNvPicPr>
            <a:picLocks noChangeAspect="true"/>
          </p:cNvPicPr>
          <p:nvPr/>
        </p:nvPicPr>
        <p:blipFill>
          <a:blip r:embed="rId291"/>
          <a:stretch>
            <a:fillRect/>
          </a:stretch>
        </p:blipFill>
        <p:spPr>
          <a:xfrm>
            <a:off x="0" y="127000"/>
            <a:ext cx="23749000" cy="16548100"/>
          </a:xfrm>
          <a:prstGeom prst="rect">
            <a:avLst/>
          </a:prstGeom>
        </p:spPr>
      </p:pic>
    </p:spTree>
  </p:cSld>
  <p:clrMapOvr>
    <a:masterClrMapping/>
  </p:clrMapOvr>
</p:sld>
</file>

<file path=ppt/slides/slide2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2" id="292"/>
          <p:cNvPicPr>
            <a:picLocks noChangeAspect="true"/>
          </p:cNvPicPr>
          <p:nvPr/>
        </p:nvPicPr>
        <p:blipFill>
          <a:blip r:embed="rId292"/>
          <a:stretch>
            <a:fillRect/>
          </a:stretch>
        </p:blipFill>
        <p:spPr>
          <a:xfrm>
            <a:off x="0" y="127000"/>
            <a:ext cx="23749000" cy="16548100"/>
          </a:xfrm>
          <a:prstGeom prst="rect">
            <a:avLst/>
          </a:prstGeom>
        </p:spPr>
      </p:pic>
    </p:spTree>
  </p:cSld>
  <p:clrMapOvr>
    <a:masterClrMapping/>
  </p:clrMapOvr>
</p:sld>
</file>

<file path=ppt/slides/slide2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3" id="293"/>
          <p:cNvPicPr>
            <a:picLocks noChangeAspect="true"/>
          </p:cNvPicPr>
          <p:nvPr/>
        </p:nvPicPr>
        <p:blipFill>
          <a:blip r:embed="rId293"/>
          <a:stretch>
            <a:fillRect/>
          </a:stretch>
        </p:blipFill>
        <p:spPr>
          <a:xfrm>
            <a:off x="0" y="127000"/>
            <a:ext cx="23749000" cy="16548100"/>
          </a:xfrm>
          <a:prstGeom prst="rect">
            <a:avLst/>
          </a:prstGeom>
        </p:spPr>
      </p:pic>
    </p:spTree>
  </p:cSld>
  <p:clrMapOvr>
    <a:masterClrMapping/>
  </p:clrMapOvr>
</p:sld>
</file>

<file path=ppt/slides/slide2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4" id="294"/>
          <p:cNvPicPr>
            <a:picLocks noChangeAspect="true"/>
          </p:cNvPicPr>
          <p:nvPr/>
        </p:nvPicPr>
        <p:blipFill>
          <a:blip r:embed="rId294"/>
          <a:stretch>
            <a:fillRect/>
          </a:stretch>
        </p:blipFill>
        <p:spPr>
          <a:xfrm>
            <a:off x="0" y="127000"/>
            <a:ext cx="23749000" cy="16548100"/>
          </a:xfrm>
          <a:prstGeom prst="rect">
            <a:avLst/>
          </a:prstGeom>
        </p:spPr>
      </p:pic>
    </p:spTree>
  </p:cSld>
  <p:clrMapOvr>
    <a:masterClrMapping/>
  </p:clrMapOvr>
</p:sld>
</file>

<file path=ppt/slides/slide2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5" id="295"/>
          <p:cNvPicPr>
            <a:picLocks noChangeAspect="true"/>
          </p:cNvPicPr>
          <p:nvPr/>
        </p:nvPicPr>
        <p:blipFill>
          <a:blip r:embed="rId295"/>
          <a:stretch>
            <a:fillRect/>
          </a:stretch>
        </p:blipFill>
        <p:spPr>
          <a:xfrm>
            <a:off x="0" y="127000"/>
            <a:ext cx="23749000" cy="16548100"/>
          </a:xfrm>
          <a:prstGeom prst="rect">
            <a:avLst/>
          </a:prstGeom>
        </p:spPr>
      </p:pic>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55" id="55"/>
          <p:cNvPicPr>
            <a:picLocks noChangeAspect="true"/>
          </p:cNvPicPr>
          <p:nvPr/>
        </p:nvPicPr>
        <p:blipFill>
          <a:blip r:embed="rId55"/>
          <a:stretch>
            <a:fillRect/>
          </a:stretch>
        </p:blipFill>
        <p:spPr>
          <a:xfrm>
            <a:off x="0" y="127000"/>
            <a:ext cx="23749000" cy="16548100"/>
          </a:xfrm>
          <a:prstGeom prst="rect">
            <a:avLst/>
          </a:prstGeom>
        </p:spPr>
      </p:pic>
      <p:sp>
        <p:nvSpPr>
          <p:cNvPr name="TextBox 55" id="5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letasba7 elafdal estethmer waqtek lelmozid mon elqawah , qawah elbadan waqawah elfaker , wabana2 elasrah wa2eteqan kal ma yookl lek mon 3amal , ma3 eltarakiz 3alla eltadarib walta3lim elmostamar . sala7k fy kal zalk estethmar elwaqat fima yafid , da3 elolwiat watabaqaha bandabat . el2akathariah la tafaddel zalk , walza satakon elafdal , wasatagany elnata2eg asra3 moma tatasor . sa77a7 mofahomk 3an eltawakal wala tag3aloh tawakel yaqod lelexel wa3adam elakhoz belasbab . len takon elafdal faqat , lekan satakon qadawah leghayrak moman hawolk mon aqareb wazamala2 wa2asdeqa2 fatakseb elthna2 elagr mon elloh . kan qa2eda yoshar elih belbanan . tazakar qol elsha3er : lola elmoshaqah sad elnas kalahom elgod yofaqar wal2eqdam qatal . 3abdaleloh elso3don [ 6 / 5 , 3:40 m ] null : elnaga7 leyas loh tariqah wa7dah lelosol loh bel hanak 3adad la ya7sa mon taraq elnaga7 kal misr lema khalaq loh kal a3lam beqaderatoh wakal loh razaqoh elazi ktaboh elloh loh fa5ter eltariq elazi yanasbak . d . asem ben 3abdal3aziz ben sal7 el3aqil [ 6 / 5 , 8:50 m ] null : 3and elsaghar walkabar .. edeman monasat eltawasel el2egma3y , wal2al3ab , wal3alaqat , hay harob mon elwaqe3 elazi ya3ish fih elfard , wataqalel elso3adah wara7ah elbel mostaqbala .. d . mo7amad ben fahd elqa76any [ 7 / 5 , 5:00 m ] null : eza nasayat elnom fasayatazakkarek , wa2eza zakkarat elnom nasak . d . asamah ben 3abdalra2of elgame3 [ 8 / 5 , 12:00 s ] null : tantag 3aqolna alaf elafkar yoomia , wakather monaha talaqa2y wakhareg 3an sayotartana . qad yakon be3adaha egabia wamofida , binma qad yakon be3adaha elakhar salabia 2o mo7zena . mon elmahom an tadarak anoh lemagrd an ledik fakerah , fahaza la ya3ny anaha sa7i7ah 2o sal7ah 2o ta3aks ma3taqadatk 2o qimk elasaseyah . !! d . 3abdaleloh elzahrany</a:t>
            </a:r>
          </a:p>
          <a:p>
            <a:r>
              <a:rPr lang="en-US" sz="2200">
                <a:solidFill>
                  <a:srgbClr val="FCFCFC"/>
                </a:solidFill>
              </a:rPr>
              <a:t>[١٦‏/٥، ١:٣٩ ص] Simple but hard to reach. Whoever embraces us, we will be his homeland, and: [5/5, 1:15 AM] Null: Don't think that hate always comes for logical reasons; Some people are driven by their psychological disorders to hate others just because they are distinguished, better than them, or people's love for them, and sometimes out of jealousy. So, don't be surprised if you find haters who never hurt them, and you may never know them! Muhammad Al-Biladi [5/5, 7:50 PM] null: Continue to learn, continue to grow, continue building good relationships in your life. Dr. Osama bin Abdul Raouf Al-Jami [5/5, 9:15 PM] null: Protect yourself and your tongue, people will hold you accountable for what you said and did, </a:t>
            </a:r>
          </a:p>
        </p:txBody>
      </p:sp>
    </p:spTree>
  </p:cSld>
  <p:clrMapOvr>
    <a:masterClrMapping/>
  </p:clrMapOvr>
</p:sld>
</file>

<file path=ppt/slides/slide2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6" id="296"/>
          <p:cNvPicPr>
            <a:picLocks noChangeAspect="true"/>
          </p:cNvPicPr>
          <p:nvPr/>
        </p:nvPicPr>
        <p:blipFill>
          <a:blip r:embed="rId296"/>
          <a:stretch>
            <a:fillRect/>
          </a:stretch>
        </p:blipFill>
        <p:spPr>
          <a:xfrm>
            <a:off x="0" y="127000"/>
            <a:ext cx="23749000" cy="16548100"/>
          </a:xfrm>
          <a:prstGeom prst="rect">
            <a:avLst/>
          </a:prstGeom>
        </p:spPr>
      </p:pic>
    </p:spTree>
  </p:cSld>
  <p:clrMapOvr>
    <a:masterClrMapping/>
  </p:clrMapOvr>
</p:sld>
</file>

<file path=ppt/slides/slide2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7" id="297"/>
          <p:cNvPicPr>
            <a:picLocks noChangeAspect="true"/>
          </p:cNvPicPr>
          <p:nvPr/>
        </p:nvPicPr>
        <p:blipFill>
          <a:blip r:embed="rId297"/>
          <a:stretch>
            <a:fillRect/>
          </a:stretch>
        </p:blipFill>
        <p:spPr>
          <a:xfrm>
            <a:off x="0" y="127000"/>
            <a:ext cx="23749000" cy="16548100"/>
          </a:xfrm>
          <a:prstGeom prst="rect">
            <a:avLst/>
          </a:prstGeom>
        </p:spPr>
      </p:pic>
    </p:spTree>
  </p:cSld>
  <p:clrMapOvr>
    <a:masterClrMapping/>
  </p:clrMapOvr>
</p:sld>
</file>

<file path=ppt/slides/slide2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8" id="298"/>
          <p:cNvPicPr>
            <a:picLocks noChangeAspect="true"/>
          </p:cNvPicPr>
          <p:nvPr/>
        </p:nvPicPr>
        <p:blipFill>
          <a:blip r:embed="rId298"/>
          <a:stretch>
            <a:fillRect/>
          </a:stretch>
        </p:blipFill>
        <p:spPr>
          <a:xfrm>
            <a:off x="0" y="127000"/>
            <a:ext cx="23749000" cy="16548100"/>
          </a:xfrm>
          <a:prstGeom prst="rect">
            <a:avLst/>
          </a:prstGeom>
        </p:spPr>
      </p:pic>
    </p:spTree>
  </p:cSld>
  <p:clrMapOvr>
    <a:masterClrMapping/>
  </p:clrMapOvr>
</p:sld>
</file>

<file path=ppt/slides/slide2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99" id="299"/>
          <p:cNvPicPr>
            <a:picLocks noChangeAspect="true"/>
          </p:cNvPicPr>
          <p:nvPr/>
        </p:nvPicPr>
        <p:blipFill>
          <a:blip r:embed="rId299"/>
          <a:stretch>
            <a:fillRect/>
          </a:stretch>
        </p:blipFill>
        <p:spPr>
          <a:xfrm>
            <a:off x="0" y="127000"/>
            <a:ext cx="23749000" cy="16548100"/>
          </a:xfrm>
          <a:prstGeom prst="rect">
            <a:avLst/>
          </a:prstGeom>
        </p:spPr>
      </p:pic>
    </p:spTree>
  </p:cSld>
  <p:clrMapOvr>
    <a:masterClrMapping/>
  </p:clrMapOvr>
</p:sld>
</file>

<file path=ppt/slides/slide2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0" id="300"/>
          <p:cNvPicPr>
            <a:picLocks noChangeAspect="true"/>
          </p:cNvPicPr>
          <p:nvPr/>
        </p:nvPicPr>
        <p:blipFill>
          <a:blip r:embed="rId300"/>
          <a:stretch>
            <a:fillRect/>
          </a:stretch>
        </p:blipFill>
        <p:spPr>
          <a:xfrm>
            <a:off x="0" y="127000"/>
            <a:ext cx="23749000" cy="16548100"/>
          </a:xfrm>
          <a:prstGeom prst="rect">
            <a:avLst/>
          </a:prstGeom>
        </p:spPr>
      </p:pic>
    </p:spTree>
  </p:cSld>
  <p:clrMapOvr>
    <a:masterClrMapping/>
  </p:clrMapOvr>
</p:sld>
</file>

<file path=ppt/slides/slide2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1" id="301"/>
          <p:cNvPicPr>
            <a:picLocks noChangeAspect="true"/>
          </p:cNvPicPr>
          <p:nvPr/>
        </p:nvPicPr>
        <p:blipFill>
          <a:blip r:embed="rId301"/>
          <a:stretch>
            <a:fillRect/>
          </a:stretch>
        </p:blipFill>
        <p:spPr>
          <a:xfrm>
            <a:off x="0" y="127000"/>
            <a:ext cx="23749000" cy="16548100"/>
          </a:xfrm>
          <a:prstGeom prst="rect">
            <a:avLst/>
          </a:prstGeom>
        </p:spPr>
      </p:pic>
    </p:spTree>
  </p:cSld>
  <p:clrMapOvr>
    <a:masterClrMapping/>
  </p:clrMapOvr>
</p:sld>
</file>

<file path=ppt/slides/slide2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2" id="302"/>
          <p:cNvPicPr>
            <a:picLocks noChangeAspect="true"/>
          </p:cNvPicPr>
          <p:nvPr/>
        </p:nvPicPr>
        <p:blipFill>
          <a:blip r:embed="rId302"/>
          <a:stretch>
            <a:fillRect/>
          </a:stretch>
        </p:blipFill>
        <p:spPr>
          <a:xfrm>
            <a:off x="0" y="127000"/>
            <a:ext cx="23749000" cy="16548100"/>
          </a:xfrm>
          <a:prstGeom prst="rect">
            <a:avLst/>
          </a:prstGeom>
        </p:spPr>
      </p:pic>
    </p:spTree>
  </p:cSld>
  <p:clrMapOvr>
    <a:masterClrMapping/>
  </p:clrMapOvr>
</p:sld>
</file>

<file path=ppt/slides/slide2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3" id="303"/>
          <p:cNvPicPr>
            <a:picLocks noChangeAspect="true"/>
          </p:cNvPicPr>
          <p:nvPr/>
        </p:nvPicPr>
        <p:blipFill>
          <a:blip r:embed="rId303"/>
          <a:stretch>
            <a:fillRect/>
          </a:stretch>
        </p:blipFill>
        <p:spPr>
          <a:xfrm>
            <a:off x="0" y="127000"/>
            <a:ext cx="23749000" cy="16548100"/>
          </a:xfrm>
          <a:prstGeom prst="rect">
            <a:avLst/>
          </a:prstGeom>
        </p:spPr>
      </p:pic>
    </p:spTree>
  </p:cSld>
  <p:clrMapOvr>
    <a:masterClrMapping/>
  </p:clrMapOvr>
</p:sld>
</file>

<file path=ppt/slides/slide2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4" id="304"/>
          <p:cNvPicPr>
            <a:picLocks noChangeAspect="true"/>
          </p:cNvPicPr>
          <p:nvPr/>
        </p:nvPicPr>
        <p:blipFill>
          <a:blip r:embed="rId304"/>
          <a:stretch>
            <a:fillRect/>
          </a:stretch>
        </p:blipFill>
        <p:spPr>
          <a:xfrm>
            <a:off x="0" y="127000"/>
            <a:ext cx="23749000" cy="16548100"/>
          </a:xfrm>
          <a:prstGeom prst="rect">
            <a:avLst/>
          </a:prstGeom>
        </p:spPr>
      </p:pic>
    </p:spTree>
  </p:cSld>
  <p:clrMapOvr>
    <a:masterClrMapping/>
  </p:clrMapOvr>
</p:sld>
</file>

<file path=ppt/slides/slide2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5" id="305"/>
          <p:cNvPicPr>
            <a:picLocks noChangeAspect="true"/>
          </p:cNvPicPr>
          <p:nvPr/>
        </p:nvPicPr>
        <p:blipFill>
          <a:blip r:embed="rId305"/>
          <a:stretch>
            <a:fillRect/>
          </a:stretch>
        </p:blipFill>
        <p:spPr>
          <a:xfrm>
            <a:off x="0" y="127000"/>
            <a:ext cx="23749000" cy="16548100"/>
          </a:xfrm>
          <a:prstGeom prst="rect">
            <a:avLst/>
          </a:prstGeom>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57" id="57"/>
          <p:cNvPicPr>
            <a:picLocks noChangeAspect="true"/>
          </p:cNvPicPr>
          <p:nvPr/>
        </p:nvPicPr>
        <p:blipFill>
          <a:blip r:embed="rId57"/>
          <a:stretch>
            <a:fillRect/>
          </a:stretch>
        </p:blipFill>
        <p:spPr>
          <a:xfrm>
            <a:off x="0" y="127000"/>
            <a:ext cx="23749000" cy="16548100"/>
          </a:xfrm>
          <a:prstGeom prst="rect">
            <a:avLst/>
          </a:prstGeom>
        </p:spPr>
      </p:pic>
      <p:sp>
        <p:nvSpPr>
          <p:cNvPr name="TextBox 57" id="5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not what others said and did. Sami bin Ahmed Al Jassim [5/5, 10:15 PM] null: If those around you feel that you are turning around and begging for their approval, it will make it easier for them to blackmail you. Then they will strengthen your search for acceptance, and overestimate them for the least they offer you. Here comes the role of accepting yourself and being satisfied with yourself, in order to return to the state of psychological stability that you were living in before knowing these people. Dr. Muhammad Al-Yousef [5/5, 11:15 PM] null: Some people are grumbling, disgruntled, and scornful by nature. He will not be satisfied with you or you, no matter what you give him, and even if your ten fingers light candles, he will remain demanding that he does not see that you have given him enough, and he wants you to sacrifice more. Be careful not to fall victim to such people. He considered himself a victim in this life, and he wants you to become like him and sacrifice your life with him. Dr. Muhammad Al-Yousef [6/5, 10:15 AM] null: To become the best without a doubt, you should do what others do not want to do. The majority loves rest and is lazy, wastes their time inappropriately, they talk more than they listen. They do not focus on priorities such as health, family and work. To become the best, invest your time for more strength, body strength, thought strength, family building and mastery of all your work, focusing on training and continuing education. Your weapon in all of this is to invest your time in what is useful, set priorities and apply them with discipline. The majority do not prefer it, so it will be the best, and you will reap the results faster than you think. Correct your concept of trust and do not make it dependence that leads to laziness and non-taking reasons. You will not only be the best, but you will be a role model for other relatives, colleagues and friends around you, and you will earn praise from God. Become a leader. Remember the poet's saying: If it wasn't for hardship, all people would be poor, and courage would be a fight. Abdullah Al-Saadoun [6/5, 3:40 PM] null: Success has no way to reach it, but there are countless ways of success. Dr. Asim bin Abdulaziz bin Saleh Al-Aqeel [6/5, 8:50 PM] null: In young and old, addiction to social media platforms, games, and relationships, is an escape from the reality in which the individual lives, and reduces happiness and peace of mind in the future. Dr. Muhammad bin Fahd Al-Qahtani [7/5, 5:00 PM] null: If you forget to sleep, he will remember you, and if you mention </a:t>
            </a:r>
          </a:p>
        </p:txBody>
      </p:sp>
    </p:spTree>
  </p:cSld>
  <p:clrMapOvr>
    <a:masterClrMapping/>
  </p:clrMapOvr>
</p:sld>
</file>

<file path=ppt/slides/slide2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6" id="306"/>
          <p:cNvPicPr>
            <a:picLocks noChangeAspect="true"/>
          </p:cNvPicPr>
          <p:nvPr/>
        </p:nvPicPr>
        <p:blipFill>
          <a:blip r:embed="rId306"/>
          <a:stretch>
            <a:fillRect/>
          </a:stretch>
        </p:blipFill>
        <p:spPr>
          <a:xfrm>
            <a:off x="0" y="127000"/>
            <a:ext cx="23749000" cy="16548100"/>
          </a:xfrm>
          <a:prstGeom prst="rect">
            <a:avLst/>
          </a:prstGeom>
        </p:spPr>
      </p:pic>
    </p:spTree>
  </p:cSld>
  <p:clrMapOvr>
    <a:masterClrMapping/>
  </p:clrMapOvr>
</p:sld>
</file>

<file path=ppt/slides/slide2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7" id="307"/>
          <p:cNvPicPr>
            <a:picLocks noChangeAspect="true"/>
          </p:cNvPicPr>
          <p:nvPr/>
        </p:nvPicPr>
        <p:blipFill>
          <a:blip r:embed="rId307"/>
          <a:stretch>
            <a:fillRect/>
          </a:stretch>
        </p:blipFill>
        <p:spPr>
          <a:xfrm>
            <a:off x="0" y="127000"/>
            <a:ext cx="23749000" cy="16548100"/>
          </a:xfrm>
          <a:prstGeom prst="rect">
            <a:avLst/>
          </a:prstGeom>
        </p:spPr>
      </p:pic>
    </p:spTree>
  </p:cSld>
  <p:clrMapOvr>
    <a:masterClrMapping/>
  </p:clrMapOvr>
</p:sld>
</file>

<file path=ppt/slides/slide2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8" id="308"/>
          <p:cNvPicPr>
            <a:picLocks noChangeAspect="true"/>
          </p:cNvPicPr>
          <p:nvPr/>
        </p:nvPicPr>
        <p:blipFill>
          <a:blip r:embed="rId308"/>
          <a:stretch>
            <a:fillRect/>
          </a:stretch>
        </p:blipFill>
        <p:spPr>
          <a:xfrm>
            <a:off x="0" y="127000"/>
            <a:ext cx="23749000" cy="16548100"/>
          </a:xfrm>
          <a:prstGeom prst="rect">
            <a:avLst/>
          </a:prstGeom>
        </p:spPr>
      </p:pic>
    </p:spTree>
  </p:cSld>
  <p:clrMapOvr>
    <a:masterClrMapping/>
  </p:clrMapOvr>
</p:sld>
</file>

<file path=ppt/slides/slide2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09" id="309"/>
          <p:cNvPicPr>
            <a:picLocks noChangeAspect="true"/>
          </p:cNvPicPr>
          <p:nvPr/>
        </p:nvPicPr>
        <p:blipFill>
          <a:blip r:embed="rId309"/>
          <a:stretch>
            <a:fillRect/>
          </a:stretch>
        </p:blipFill>
        <p:spPr>
          <a:xfrm>
            <a:off x="0" y="127000"/>
            <a:ext cx="23749000" cy="16548100"/>
          </a:xfrm>
          <a:prstGeom prst="rect">
            <a:avLst/>
          </a:prstGeom>
        </p:spPr>
      </p:pic>
    </p:spTree>
  </p:cSld>
  <p:clrMapOvr>
    <a:masterClrMapping/>
  </p:clrMapOvr>
</p:sld>
</file>

<file path=ppt/slides/slide2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0" id="310"/>
          <p:cNvPicPr>
            <a:picLocks noChangeAspect="true"/>
          </p:cNvPicPr>
          <p:nvPr/>
        </p:nvPicPr>
        <p:blipFill>
          <a:blip r:embed="rId310"/>
          <a:stretch>
            <a:fillRect/>
          </a:stretch>
        </p:blipFill>
        <p:spPr>
          <a:xfrm>
            <a:off x="0" y="127000"/>
            <a:ext cx="23749000" cy="16548100"/>
          </a:xfrm>
          <a:prstGeom prst="rect">
            <a:avLst/>
          </a:prstGeom>
        </p:spPr>
      </p:pic>
    </p:spTree>
  </p:cSld>
  <p:clrMapOvr>
    <a:masterClrMapping/>
  </p:clrMapOvr>
</p:sld>
</file>

<file path=ppt/slides/slide2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1" id="311"/>
          <p:cNvPicPr>
            <a:picLocks noChangeAspect="true"/>
          </p:cNvPicPr>
          <p:nvPr/>
        </p:nvPicPr>
        <p:blipFill>
          <a:blip r:embed="rId311"/>
          <a:stretch>
            <a:fillRect/>
          </a:stretch>
        </p:blipFill>
        <p:spPr>
          <a:xfrm>
            <a:off x="0" y="127000"/>
            <a:ext cx="23749000" cy="16548100"/>
          </a:xfrm>
          <a:prstGeom prst="rect">
            <a:avLst/>
          </a:prstGeom>
        </p:spPr>
      </p:pic>
    </p:spTree>
  </p:cSld>
  <p:clrMapOvr>
    <a:masterClrMapping/>
  </p:clrMapOvr>
</p:sld>
</file>

<file path=ppt/slides/slide2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2" id="312"/>
          <p:cNvPicPr>
            <a:picLocks noChangeAspect="true"/>
          </p:cNvPicPr>
          <p:nvPr/>
        </p:nvPicPr>
        <p:blipFill>
          <a:blip r:embed="rId312"/>
          <a:stretch>
            <a:fillRect/>
          </a:stretch>
        </p:blipFill>
        <p:spPr>
          <a:xfrm>
            <a:off x="0" y="127000"/>
            <a:ext cx="23749000" cy="16548100"/>
          </a:xfrm>
          <a:prstGeom prst="rect">
            <a:avLst/>
          </a:prstGeom>
        </p:spPr>
      </p:pic>
    </p:spTree>
  </p:cSld>
  <p:clrMapOvr>
    <a:masterClrMapping/>
  </p:clrMapOvr>
</p:sld>
</file>

<file path=ppt/slides/slide2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3" id="313"/>
          <p:cNvPicPr>
            <a:picLocks noChangeAspect="true"/>
          </p:cNvPicPr>
          <p:nvPr/>
        </p:nvPicPr>
        <p:blipFill>
          <a:blip r:embed="rId313"/>
          <a:stretch>
            <a:fillRect/>
          </a:stretch>
        </p:blipFill>
        <p:spPr>
          <a:xfrm>
            <a:off x="0" y="127000"/>
            <a:ext cx="23749000" cy="16548100"/>
          </a:xfrm>
          <a:prstGeom prst="rect">
            <a:avLst/>
          </a:prstGeom>
        </p:spPr>
      </p:pic>
    </p:spTree>
  </p:cSld>
  <p:clrMapOvr>
    <a:masterClrMapping/>
  </p:clrMapOvr>
</p:sld>
</file>

<file path=ppt/slides/slide2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4" id="314"/>
          <p:cNvPicPr>
            <a:picLocks noChangeAspect="true"/>
          </p:cNvPicPr>
          <p:nvPr/>
        </p:nvPicPr>
        <p:blipFill>
          <a:blip r:embed="rId314"/>
          <a:stretch>
            <a:fillRect/>
          </a:stretch>
        </p:blipFill>
        <p:spPr>
          <a:xfrm>
            <a:off x="0" y="127000"/>
            <a:ext cx="23749000" cy="16548100"/>
          </a:xfrm>
          <a:prstGeom prst="rect">
            <a:avLst/>
          </a:prstGeom>
        </p:spPr>
      </p:pic>
    </p:spTree>
  </p:cSld>
  <p:clrMapOvr>
    <a:masterClrMapping/>
  </p:clrMapOvr>
</p:sld>
</file>

<file path=ppt/slides/slide2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5" id="315"/>
          <p:cNvPicPr>
            <a:picLocks noChangeAspect="true"/>
          </p:cNvPicPr>
          <p:nvPr/>
        </p:nvPicPr>
        <p:blipFill>
          <a:blip r:embed="rId315"/>
          <a:stretch>
            <a:fillRect/>
          </a:stretch>
        </p:blipFill>
        <p:spPr>
          <a:xfrm>
            <a:off x="0" y="127000"/>
            <a:ext cx="23749000" cy="16548100"/>
          </a:xfrm>
          <a:prstGeom prst="rect">
            <a:avLst/>
          </a:prstGeom>
        </p:spPr>
      </p:pic>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59" id="59"/>
          <p:cNvPicPr>
            <a:picLocks noChangeAspect="true"/>
          </p:cNvPicPr>
          <p:nvPr/>
        </p:nvPicPr>
        <p:blipFill>
          <a:blip r:embed="rId59"/>
          <a:stretch>
            <a:fillRect/>
          </a:stretch>
        </p:blipFill>
        <p:spPr>
          <a:xfrm>
            <a:off x="0" y="127000"/>
            <a:ext cx="23749000" cy="16548100"/>
          </a:xfrm>
          <a:prstGeom prst="rect">
            <a:avLst/>
          </a:prstGeom>
        </p:spPr>
      </p:pic>
      <p:sp>
        <p:nvSpPr>
          <p:cNvPr name="TextBox 59" id="60"/>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sleep, he will forget you. Dr. Osama bin Abdul Raouf Al-Jami [8, 12:00 am] null: Our minds produce thousands of ideas daily, many of which are automatic and out of our control. Some may be positive and beneficial, while others may be negative or sad. It is important to realize that just because you have an idea, it does not mean that it is correct or valid or reflects your beliefs or basic values. Dr. Abdullah alzahrani</a:t>
            </a:r>
          </a:p>
          <a:p>
            <a:r>
              <a:rPr lang="en-US" sz="2200">
                <a:solidFill>
                  <a:srgbClr val="FCFCFC"/>
                </a:solidFill>
              </a:rPr>
              <a:t>[١٦‏/٥، ١:٣٩ ص] Simple but hard to reach. Whoever embraces us, we will be his homeland, and: [ 9 / 5 , 2:30 m ] null : el3asabiah be7adod hay amr ma6oub wasa7y watabi3y . bela ta3abir 3an 3adhabak warafudak len tastatee3 eldafa3 3an nafsk , wasof to2akel 7aqawqak , watasba7 matma3a waseeda sahla lelnafos elmarida . 3abr 3an 3adhabak don tish wadon an tafaqad sawabak wadon el7aga lelsarakh . elazin yaktamon ghadbohom lefatarat tawilah yasabon le2e7qa belakete2ab . d . mo7amad eliosf [ 9 / 5 , 8:00 m ] null : leta3ref mon ant ta7atag an ta3red nafsk lel3adid mon eltagareb , fa2eza 3arafat mon ant wama hay qaderatk 3arafat maza tarid wa2ela ayn tatagoh , wa3arafat kif satafa3laha , wa2atada7t ledik mahi el3awa2eq eltay taman3ak 3an elosol lema tarid . leyas ledik tagareb , len yakon ledik khbarat , eltagareb la ta2ty bel tazahab ant eliha , wataqom ant besana3taha waltakhatet liha . d . asamah ben 3abdalra2of elgame3 [ 9 / 5 , 8:10 m ] null : 3and moshadah eltalafaz wamataba3ah monasat eltawasel el2egma3y fy nafs elwaqat .. haza yazid mon tashtet elantebah moma yad3af elzakerah .. d . mo7amad ben fahd elqa76any [ 9 / 5 , 8:40 m ] null : 3andema yosha3r eldamagh bel7ezn fa2enoh yarkez akthar 3alla el2ashia2 elsalabiah .. d . mo7amad ben fahd elqa76any [ 9 / 5 , 9:00 m ] null : eza khafat elmostaqbal , fatazakar khawfk fy elmady elazi kan mostaqbala 7inaha hal nafa3ak ? d . tareq el7abib [ 9 / 5 , 10:00 m ] null : elriada 3alag fa3al lelqalaq waltawatar walsamanah wada3f elzakerah . d . sa3od el3amar [ 9 / 5 , 11:00 m ] null : a7yana .. akthar ma ya3tlana leyas 3ado kharegia , bel qana3ah qadimah fy dawakhalna . la takhaggel mon marage3ah qana3atk ; fama ho sawab bel2amas qad yakon eliom qamah elkhata2 . mo7amad elbalady [ 10 / 5 , 1:10 m ] null : elmobelghah fy magamelah elakhareen , wal7aras 3alla tagb eghadabohom ledarega an tata7asha elrad 3alihom eza akhte2o 2o tara7 ra2ik leanahom qad la yastasayoghonoh enma ya3kis 7asaseyah 3aleyah ledik mon elrafad wa3adam elqabol . taqbal nafsk waqal ma tarah sa7i7a wamonaseba </a:t>
            </a:r>
          </a:p>
        </p:txBody>
      </p:sp>
    </p:spTree>
  </p:cSld>
  <p:clrMapOvr>
    <a:masterClrMapping/>
  </p:clrMapOvr>
</p:sld>
</file>

<file path=ppt/slides/slide2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6" id="316"/>
          <p:cNvPicPr>
            <a:picLocks noChangeAspect="true"/>
          </p:cNvPicPr>
          <p:nvPr/>
        </p:nvPicPr>
        <p:blipFill>
          <a:blip r:embed="rId316"/>
          <a:stretch>
            <a:fillRect/>
          </a:stretch>
        </p:blipFill>
        <p:spPr>
          <a:xfrm>
            <a:off x="0" y="127000"/>
            <a:ext cx="23749000" cy="16548100"/>
          </a:xfrm>
          <a:prstGeom prst="rect">
            <a:avLst/>
          </a:prstGeom>
        </p:spPr>
      </p:pic>
    </p:spTree>
  </p:cSld>
  <p:clrMapOvr>
    <a:masterClrMapping/>
  </p:clrMapOvr>
</p:sld>
</file>

<file path=ppt/slides/slide2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7" id="317"/>
          <p:cNvPicPr>
            <a:picLocks noChangeAspect="true"/>
          </p:cNvPicPr>
          <p:nvPr/>
        </p:nvPicPr>
        <p:blipFill>
          <a:blip r:embed="rId317"/>
          <a:stretch>
            <a:fillRect/>
          </a:stretch>
        </p:blipFill>
        <p:spPr>
          <a:xfrm>
            <a:off x="0" y="127000"/>
            <a:ext cx="23749000" cy="16548100"/>
          </a:xfrm>
          <a:prstGeom prst="rect">
            <a:avLst/>
          </a:prstGeom>
        </p:spPr>
      </p:pic>
    </p:spTree>
  </p:cSld>
  <p:clrMapOvr>
    <a:masterClrMapping/>
  </p:clrMapOvr>
</p:sld>
</file>

<file path=ppt/slides/slide2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8" id="318"/>
          <p:cNvPicPr>
            <a:picLocks noChangeAspect="true"/>
          </p:cNvPicPr>
          <p:nvPr/>
        </p:nvPicPr>
        <p:blipFill>
          <a:blip r:embed="rId318"/>
          <a:stretch>
            <a:fillRect/>
          </a:stretch>
        </p:blipFill>
        <p:spPr>
          <a:xfrm>
            <a:off x="0" y="127000"/>
            <a:ext cx="23749000" cy="16548100"/>
          </a:xfrm>
          <a:prstGeom prst="rect">
            <a:avLst/>
          </a:prstGeom>
        </p:spPr>
      </p:pic>
    </p:spTree>
  </p:cSld>
  <p:clrMapOvr>
    <a:masterClrMapping/>
  </p:clrMapOvr>
</p:sld>
</file>

<file path=ppt/slides/slide2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19" id="319"/>
          <p:cNvPicPr>
            <a:picLocks noChangeAspect="true"/>
          </p:cNvPicPr>
          <p:nvPr/>
        </p:nvPicPr>
        <p:blipFill>
          <a:blip r:embed="rId319"/>
          <a:stretch>
            <a:fillRect/>
          </a:stretch>
        </p:blipFill>
        <p:spPr>
          <a:xfrm>
            <a:off x="0" y="127000"/>
            <a:ext cx="23749000" cy="16548100"/>
          </a:xfrm>
          <a:prstGeom prst="rect">
            <a:avLst/>
          </a:prstGeom>
        </p:spPr>
      </p:pic>
    </p:spTree>
  </p:cSld>
  <p:clrMapOvr>
    <a:masterClrMapping/>
  </p:clrMapOvr>
</p:sld>
</file>

<file path=ppt/slides/slide2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0" id="320"/>
          <p:cNvPicPr>
            <a:picLocks noChangeAspect="true"/>
          </p:cNvPicPr>
          <p:nvPr/>
        </p:nvPicPr>
        <p:blipFill>
          <a:blip r:embed="rId320"/>
          <a:stretch>
            <a:fillRect/>
          </a:stretch>
        </p:blipFill>
        <p:spPr>
          <a:xfrm>
            <a:off x="0" y="127000"/>
            <a:ext cx="23749000" cy="16548100"/>
          </a:xfrm>
          <a:prstGeom prst="rect">
            <a:avLst/>
          </a:prstGeom>
        </p:spPr>
      </p:pic>
    </p:spTree>
  </p:cSld>
  <p:clrMapOvr>
    <a:masterClrMapping/>
  </p:clrMapOvr>
</p:sld>
</file>

<file path=ppt/slides/slide2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1" id="321"/>
          <p:cNvPicPr>
            <a:picLocks noChangeAspect="true"/>
          </p:cNvPicPr>
          <p:nvPr/>
        </p:nvPicPr>
        <p:blipFill>
          <a:blip r:embed="rId321"/>
          <a:stretch>
            <a:fillRect/>
          </a:stretch>
        </p:blipFill>
        <p:spPr>
          <a:xfrm>
            <a:off x="0" y="127000"/>
            <a:ext cx="23749000" cy="16548100"/>
          </a:xfrm>
          <a:prstGeom prst="rect">
            <a:avLst/>
          </a:prstGeom>
        </p:spPr>
      </p:pic>
    </p:spTree>
  </p:cSld>
  <p:clrMapOvr>
    <a:masterClrMapping/>
  </p:clrMapOvr>
</p:sld>
</file>

<file path=ppt/slides/slide2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2" id="322"/>
          <p:cNvPicPr>
            <a:picLocks noChangeAspect="true"/>
          </p:cNvPicPr>
          <p:nvPr/>
        </p:nvPicPr>
        <p:blipFill>
          <a:blip r:embed="rId322"/>
          <a:stretch>
            <a:fillRect/>
          </a:stretch>
        </p:blipFill>
        <p:spPr>
          <a:xfrm>
            <a:off x="0" y="127000"/>
            <a:ext cx="23749000" cy="16548100"/>
          </a:xfrm>
          <a:prstGeom prst="rect">
            <a:avLst/>
          </a:prstGeom>
        </p:spPr>
      </p:pic>
    </p:spTree>
  </p:cSld>
  <p:clrMapOvr>
    <a:masterClrMapping/>
  </p:clrMapOvr>
</p:sld>
</file>

<file path=ppt/slides/slide2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3" id="323"/>
          <p:cNvPicPr>
            <a:picLocks noChangeAspect="true"/>
          </p:cNvPicPr>
          <p:nvPr/>
        </p:nvPicPr>
        <p:blipFill>
          <a:blip r:embed="rId323"/>
          <a:stretch>
            <a:fillRect/>
          </a:stretch>
        </p:blipFill>
        <p:spPr>
          <a:xfrm>
            <a:off x="0" y="127000"/>
            <a:ext cx="23749000" cy="16548100"/>
          </a:xfrm>
          <a:prstGeom prst="rect">
            <a:avLst/>
          </a:prstGeom>
        </p:spPr>
      </p:pic>
    </p:spTree>
  </p:cSld>
  <p:clrMapOvr>
    <a:masterClrMapping/>
  </p:clrMapOvr>
</p:sld>
</file>

<file path=ppt/slides/slide2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4" id="324"/>
          <p:cNvPicPr>
            <a:picLocks noChangeAspect="true"/>
          </p:cNvPicPr>
          <p:nvPr/>
        </p:nvPicPr>
        <p:blipFill>
          <a:blip r:embed="rId324"/>
          <a:stretch>
            <a:fillRect/>
          </a:stretch>
        </p:blipFill>
        <p:spPr>
          <a:xfrm>
            <a:off x="0" y="127000"/>
            <a:ext cx="23749000" cy="16548100"/>
          </a:xfrm>
          <a:prstGeom prst="rect">
            <a:avLst/>
          </a:prstGeom>
        </p:spPr>
      </p:pic>
    </p:spTree>
  </p:cSld>
  <p:clrMapOvr>
    <a:masterClrMapping/>
  </p:clrMapOvr>
</p:sld>
</file>

<file path=ppt/slides/slide2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5" id="325"/>
          <p:cNvPicPr>
            <a:picLocks noChangeAspect="true"/>
          </p:cNvPicPr>
          <p:nvPr/>
        </p:nvPicPr>
        <p:blipFill>
          <a:blip r:embed="rId325"/>
          <a:stretch>
            <a:fillRect/>
          </a:stretch>
        </p:blipFill>
        <p:spPr>
          <a:xfrm>
            <a:off x="0" y="127000"/>
            <a:ext cx="23749000" cy="16548100"/>
          </a:xfrm>
          <a:prstGeom prst="rect">
            <a:avLst/>
          </a:prstGeom>
        </p:spPr>
      </p:pic>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1" id="61"/>
          <p:cNvPicPr>
            <a:picLocks noChangeAspect="true"/>
          </p:cNvPicPr>
          <p:nvPr/>
        </p:nvPicPr>
        <p:blipFill>
          <a:blip r:embed="rId61"/>
          <a:stretch>
            <a:fillRect/>
          </a:stretch>
        </p:blipFill>
        <p:spPr>
          <a:xfrm>
            <a:off x="0" y="127000"/>
            <a:ext cx="23749000" cy="16548100"/>
          </a:xfrm>
          <a:prstGeom prst="rect">
            <a:avLst/>
          </a:prstGeom>
        </p:spPr>
      </p:pic>
      <p:sp>
        <p:nvSpPr>
          <p:cNvPr name="TextBox 61" id="62"/>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wama ant moqtana3 boh waleyoghadb mon yu3adab la yahom , ma damat lem ta5a6e2 . d . mo7amad eliosf [ 11 / 5 , 5:30 m ] null : ta7adeth bema tasha3r , falsamet walktaman mogalbah lelmorad , a7zer elmagamelah elmofortah . d . asamah ben 3abdalra2of elgame3 [ 11 / 5 , 11:30 m ] null : same7 mon agl nafsk ola la le2agl ay a7d be3inoh . same7 7aty en lem tansa , ta3alam eldares letatagawz elkather mon garo7 elmady fahi daros mostafadah . elkather mon elnas la yoqasadon eza2ek lesha5sak beqader ma ho gahal monahom , 2o tasra3 wa3agalah , 2o la mobelah . tagbohom watagawozahom fal7ayah fiha namazeg afdal bekather . d . mo7amad eliosf</a:t>
            </a:r>
          </a:p>
          <a:p>
            <a:r>
              <a:rPr lang="en-US" sz="2200">
                <a:solidFill>
                  <a:srgbClr val="FCFCFC"/>
                </a:solidFill>
              </a:rPr>
              <a:t>[١٦‏/٥، ١:٣٩ ص] Simple but hard to reach. Whoever embraces us, we will be his homeland, and: [9/5, 2:30 PM] NULL: Nervousness is required, healthy and normal. Without expressing your anger and rejection, you will not be able to defend yourself, and your rights will be eaten, and you will become coveted and easy to hunt for sick souls. Express your anger without indiscretion, without losing your mind, and without the need to scream. Those who keep their anger for long periods become depressed. Dr. Muhammad Al-Youssef [9/5, 8:00 PM] null: To know who you are, you need to expose yourself to many experiences. It prevents you from reaching what you want. You don't have experiences, you won't have experience, experiences don't come, you go to them, and you make and plan them. Dr. Osama bin Abdul Raouf Al-Jami [9/5, 8:10 PM] null: When watching TV and watching social media platforms at the same time.. this increases the distraction, which weakens the memory.. Dr. Muhammad bin Fahd Al-Qahtani [9/5, 8:40 PM] null: When the brain feels sad, it focuses more on negative things..Dr. Muhammad bin Fahd Al-Qahtani [9/5, 9:00 PM] Null: If you dim the future, remember your fear in the past that was in the future, will it benefit you? Dr. Tariq Al Habib [9/5, 10:00 PM] Null: Exercise is an effective remedy for anxiety, stress, obesity and memory impairment. Dr. Saud Al-Omar [9/5, 11:00 PM] null: Sometimes.. the thing that disrupts us the most is not an external enemy, but an old conviction within us. Don't be shy about reviewing your convictions; What is right yesterday may be the top of the error. Muhammad Al-Biladi [10/5, 1:10 PM] null: Exaggeration in complimenting others, and being careful to avoid angering them to the point that you avoid responding to them if they make a mistake or put your opinion because they may not like it, but </a:t>
            </a:r>
          </a:p>
        </p:txBody>
      </p:sp>
    </p:spTree>
  </p:cSld>
  <p:clrMapOvr>
    <a:masterClrMapping/>
  </p:clrMapOvr>
</p:sld>
</file>

<file path=ppt/slides/slide2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6" id="326"/>
          <p:cNvPicPr>
            <a:picLocks noChangeAspect="true"/>
          </p:cNvPicPr>
          <p:nvPr/>
        </p:nvPicPr>
        <p:blipFill>
          <a:blip r:embed="rId326"/>
          <a:stretch>
            <a:fillRect/>
          </a:stretch>
        </p:blipFill>
        <p:spPr>
          <a:xfrm>
            <a:off x="0" y="127000"/>
            <a:ext cx="23749000" cy="16548100"/>
          </a:xfrm>
          <a:prstGeom prst="rect">
            <a:avLst/>
          </a:prstGeom>
        </p:spPr>
      </p:pic>
    </p:spTree>
  </p:cSld>
  <p:clrMapOvr>
    <a:masterClrMapping/>
  </p:clrMapOvr>
</p:sld>
</file>

<file path=ppt/slides/slide2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7" id="327"/>
          <p:cNvPicPr>
            <a:picLocks noChangeAspect="true"/>
          </p:cNvPicPr>
          <p:nvPr/>
        </p:nvPicPr>
        <p:blipFill>
          <a:blip r:embed="rId327"/>
          <a:stretch>
            <a:fillRect/>
          </a:stretch>
        </p:blipFill>
        <p:spPr>
          <a:xfrm>
            <a:off x="0" y="127000"/>
            <a:ext cx="23749000" cy="16548100"/>
          </a:xfrm>
          <a:prstGeom prst="rect">
            <a:avLst/>
          </a:prstGeom>
        </p:spPr>
      </p:pic>
    </p:spTree>
  </p:cSld>
  <p:clrMapOvr>
    <a:masterClrMapping/>
  </p:clrMapOvr>
</p:sld>
</file>

<file path=ppt/slides/slide2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8" id="328"/>
          <p:cNvPicPr>
            <a:picLocks noChangeAspect="true"/>
          </p:cNvPicPr>
          <p:nvPr/>
        </p:nvPicPr>
        <p:blipFill>
          <a:blip r:embed="rId328"/>
          <a:stretch>
            <a:fillRect/>
          </a:stretch>
        </p:blipFill>
        <p:spPr>
          <a:xfrm>
            <a:off x="0" y="127000"/>
            <a:ext cx="23749000" cy="16548100"/>
          </a:xfrm>
          <a:prstGeom prst="rect">
            <a:avLst/>
          </a:prstGeom>
        </p:spPr>
      </p:pic>
    </p:spTree>
  </p:cSld>
  <p:clrMapOvr>
    <a:masterClrMapping/>
  </p:clrMapOvr>
</p:sld>
</file>

<file path=ppt/slides/slide2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29" id="329"/>
          <p:cNvPicPr>
            <a:picLocks noChangeAspect="true"/>
          </p:cNvPicPr>
          <p:nvPr/>
        </p:nvPicPr>
        <p:blipFill>
          <a:blip r:embed="rId329"/>
          <a:stretch>
            <a:fillRect/>
          </a:stretch>
        </p:blipFill>
        <p:spPr>
          <a:xfrm>
            <a:off x="0" y="127000"/>
            <a:ext cx="23749000" cy="16548100"/>
          </a:xfrm>
          <a:prstGeom prst="rect">
            <a:avLst/>
          </a:prstGeom>
        </p:spPr>
      </p:pic>
    </p:spTree>
  </p:cSld>
  <p:clrMapOvr>
    <a:masterClrMapping/>
  </p:clrMapOvr>
</p:sld>
</file>

<file path=ppt/slides/slide2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0" id="330"/>
          <p:cNvPicPr>
            <a:picLocks noChangeAspect="true"/>
          </p:cNvPicPr>
          <p:nvPr/>
        </p:nvPicPr>
        <p:blipFill>
          <a:blip r:embed="rId330"/>
          <a:stretch>
            <a:fillRect/>
          </a:stretch>
        </p:blipFill>
        <p:spPr>
          <a:xfrm>
            <a:off x="0" y="127000"/>
            <a:ext cx="23749000" cy="16548100"/>
          </a:xfrm>
          <a:prstGeom prst="rect">
            <a:avLst/>
          </a:prstGeom>
        </p:spPr>
      </p:pic>
    </p:spTree>
  </p:cSld>
  <p:clrMapOvr>
    <a:masterClrMapping/>
  </p:clrMapOvr>
</p:sld>
</file>

<file path=ppt/slides/slide2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1" id="331"/>
          <p:cNvPicPr>
            <a:picLocks noChangeAspect="true"/>
          </p:cNvPicPr>
          <p:nvPr/>
        </p:nvPicPr>
        <p:blipFill>
          <a:blip r:embed="rId331"/>
          <a:stretch>
            <a:fillRect/>
          </a:stretch>
        </p:blipFill>
        <p:spPr>
          <a:xfrm>
            <a:off x="0" y="127000"/>
            <a:ext cx="23749000" cy="16548100"/>
          </a:xfrm>
          <a:prstGeom prst="rect">
            <a:avLst/>
          </a:prstGeom>
        </p:spPr>
      </p:pic>
    </p:spTree>
  </p:cSld>
  <p:clrMapOvr>
    <a:masterClrMapping/>
  </p:clrMapOvr>
</p:sld>
</file>

<file path=ppt/slides/slide2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2" id="332"/>
          <p:cNvPicPr>
            <a:picLocks noChangeAspect="true"/>
          </p:cNvPicPr>
          <p:nvPr/>
        </p:nvPicPr>
        <p:blipFill>
          <a:blip r:embed="rId332"/>
          <a:stretch>
            <a:fillRect/>
          </a:stretch>
        </p:blipFill>
        <p:spPr>
          <a:xfrm>
            <a:off x="0" y="127000"/>
            <a:ext cx="23749000" cy="16548100"/>
          </a:xfrm>
          <a:prstGeom prst="rect">
            <a:avLst/>
          </a:prstGeom>
        </p:spPr>
      </p:pic>
    </p:spTree>
  </p:cSld>
  <p:clrMapOvr>
    <a:masterClrMapping/>
  </p:clrMapOvr>
</p:sld>
</file>

<file path=ppt/slides/slide2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3" id="333"/>
          <p:cNvPicPr>
            <a:picLocks noChangeAspect="true"/>
          </p:cNvPicPr>
          <p:nvPr/>
        </p:nvPicPr>
        <p:blipFill>
          <a:blip r:embed="rId333"/>
          <a:stretch>
            <a:fillRect/>
          </a:stretch>
        </p:blipFill>
        <p:spPr>
          <a:xfrm>
            <a:off x="0" y="127000"/>
            <a:ext cx="23749000" cy="16548100"/>
          </a:xfrm>
          <a:prstGeom prst="rect">
            <a:avLst/>
          </a:prstGeom>
        </p:spPr>
      </p:pic>
    </p:spTree>
  </p:cSld>
  <p:clrMapOvr>
    <a:masterClrMapping/>
  </p:clrMapOvr>
</p:sld>
</file>

<file path=ppt/slides/slide2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4" id="334"/>
          <p:cNvPicPr>
            <a:picLocks noChangeAspect="true"/>
          </p:cNvPicPr>
          <p:nvPr/>
        </p:nvPicPr>
        <p:blipFill>
          <a:blip r:embed="rId334"/>
          <a:stretch>
            <a:fillRect/>
          </a:stretch>
        </p:blipFill>
        <p:spPr>
          <a:xfrm>
            <a:off x="0" y="127000"/>
            <a:ext cx="23749000" cy="16548100"/>
          </a:xfrm>
          <a:prstGeom prst="rect">
            <a:avLst/>
          </a:prstGeom>
        </p:spPr>
      </p:pic>
    </p:spTree>
  </p:cSld>
  <p:clrMapOvr>
    <a:masterClrMapping/>
  </p:clrMapOvr>
</p:sld>
</file>

<file path=ppt/slides/slide2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5" id="335"/>
          <p:cNvPicPr>
            <a:picLocks noChangeAspect="true"/>
          </p:cNvPicPr>
          <p:nvPr/>
        </p:nvPicPr>
        <p:blipFill>
          <a:blip r:embed="rId335"/>
          <a:stretch>
            <a:fillRect/>
          </a:stretch>
        </p:blipFill>
        <p:spPr>
          <a:xfrm>
            <a:off x="0" y="127000"/>
            <a:ext cx="23749000" cy="16548100"/>
          </a:xfrm>
          <a:prstGeom prst="rect">
            <a:avLst/>
          </a:prstGeom>
        </p:spPr>
      </p:pic>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3" id="63"/>
          <p:cNvPicPr>
            <a:picLocks noChangeAspect="true"/>
          </p:cNvPicPr>
          <p:nvPr/>
        </p:nvPicPr>
        <p:blipFill>
          <a:blip r:embed="rId63"/>
          <a:stretch>
            <a:fillRect/>
          </a:stretch>
        </p:blipFill>
        <p:spPr>
          <a:xfrm>
            <a:off x="0" y="127000"/>
            <a:ext cx="23749000" cy="16548100"/>
          </a:xfrm>
          <a:prstGeom prst="rect">
            <a:avLst/>
          </a:prstGeom>
        </p:spPr>
      </p:pic>
      <p:sp>
        <p:nvSpPr>
          <p:cNvPr name="TextBox 63" id="6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rather reflects allergies. You have high rejection and non-acceptance. Kiss yourself and say what you see is right and appropriate and what you are convinced of, and to get angry, it does not matter, as long as you do not make a mistake. Dr. Muhammad Al-Youssef [11/5, 5:30 PM] null: Speak what you feel, for silence and secrecy bring disease, beware of excessive courtesy. Dr. Osama bin Abdul Raouf Al-Jami [11/5, 11:30 PM] null: Forgive yourself first, not for anyone in particular. Forgive, even if you don't forget, learn the lesson to overcome many past wounds, as they are lessons learned. A lot of people don't mean to hurt you as much as they are ignorant of them, rush and hurry, or indifference. Avoid them and bypass them, as life has much better models. Dr. Muhammad Al-Youssef</a:t>
            </a:r>
          </a:p>
          <a:p>
            <a:r>
              <a:rPr lang="en-US" sz="2200">
                <a:solidFill>
                  <a:srgbClr val="FCFCFC"/>
                </a:solidFill>
              </a:rPr>
              <a:t>[١٦‏/٥، ١:٣٩ ص] Simple but hard to reach. Whoever embraces us, we will be his homeland, and: [ 12 / 5 , 12:30 s ] null : qad ya3amelk elghreba2 a7yana ma3amelah arqa wa2afdal mon talk eltay wagadateha mon ahlk.lehaza la ta3amam tagarabah elbit ( an kant qaseyah ) 3alla kal elmagtama3.hanak beyt yatafanan sakanaha fy eza2 be3adahom , wahanak e5wah aqrab lel2a3da2 monahom ela sho3or elakhwah.ta3ref khareg mo7ytak 3alla ash7s agmal wa2anbal wala takan mota7agar elfaker falis hanak mon yata2amer dedak . d . mo7amad eliosf [ 12 / 5 , 3:25 m ] null : la tatagb ma ta5af monoh . bel ta3amel ma3oh wawageh tadaregia , satata3alam elkather 3an nafsk eza atba3t monahg mawageha mokhawafak bedal enkaraha 2o tagb masaderaha . satanamo watatator belmawageha la eltagb . d . mo7amad eliosf [ 12 / 5 , 6:41 m ] null : leyas mon elzawq an tatasal 3alla a7dahom watsab , leki yaqra2 elrasalah ma dam anoh leyas binkema atefaq 3alla zalk walam takan elmos2alah hay taware2 be3ref eltarafin , da3 elakhar washa2noh , yaqra2ha maty ma sama7 waqatoh . d . asamah ben 3abdalra2of elgame3 [ 12 / 5 , 10:53 m ] null : hamasah lekl zawga .. " cony sharikah 7ayah la maraqebah 7ayah .. la tantazery elkamal mon zawagak , bel asna3ih bel7ab wala7teram wal7anan , belsabr waltasame7 , wabelkalamah elteebah , elzawag ra7lah bena2 la mo7atah antezar . " d . 3abdaleloh elsalaman [ 12 / 5 , 11:00 m ] null : " khalf kal 3a2elah mostaqarah , sha5s bazel wamod7y " .💓 d . 3abdaleloh elsalaman [ 13 / 5 , 3:50 m ] null : el3aqel la yasa le7yah mathaleyah yadrak anaha nadera ma tata7aqeq .. bel lenaga7 motawazen , la yarhaqoh , w la yofaqadoh ro7 elmonafesah ma3 za7am elayam ! . mo7amad elbalady [ 13 / 5 , 7:20 </a:t>
            </a:r>
          </a:p>
        </p:txBody>
      </p:sp>
    </p:spTree>
  </p:cSld>
  <p:clrMapOvr>
    <a:masterClrMapping/>
  </p:clrMapOvr>
</p:sld>
</file>

<file path=ppt/slides/slide2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6" id="336"/>
          <p:cNvPicPr>
            <a:picLocks noChangeAspect="true"/>
          </p:cNvPicPr>
          <p:nvPr/>
        </p:nvPicPr>
        <p:blipFill>
          <a:blip r:embed="rId336"/>
          <a:stretch>
            <a:fillRect/>
          </a:stretch>
        </p:blipFill>
        <p:spPr>
          <a:xfrm>
            <a:off x="0" y="127000"/>
            <a:ext cx="23749000" cy="16548100"/>
          </a:xfrm>
          <a:prstGeom prst="rect">
            <a:avLst/>
          </a:prstGeom>
        </p:spPr>
      </p:pic>
    </p:spTree>
  </p:cSld>
  <p:clrMapOvr>
    <a:masterClrMapping/>
  </p:clrMapOvr>
</p:sld>
</file>

<file path=ppt/slides/slide2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7" id="337"/>
          <p:cNvPicPr>
            <a:picLocks noChangeAspect="true"/>
          </p:cNvPicPr>
          <p:nvPr/>
        </p:nvPicPr>
        <p:blipFill>
          <a:blip r:embed="rId337"/>
          <a:stretch>
            <a:fillRect/>
          </a:stretch>
        </p:blipFill>
        <p:spPr>
          <a:xfrm>
            <a:off x="0" y="127000"/>
            <a:ext cx="23749000" cy="16548100"/>
          </a:xfrm>
          <a:prstGeom prst="rect">
            <a:avLst/>
          </a:prstGeom>
        </p:spPr>
      </p:pic>
    </p:spTree>
  </p:cSld>
  <p:clrMapOvr>
    <a:masterClrMapping/>
  </p:clrMapOvr>
</p:sld>
</file>

<file path=ppt/slides/slide2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8" id="338"/>
          <p:cNvPicPr>
            <a:picLocks noChangeAspect="true"/>
          </p:cNvPicPr>
          <p:nvPr/>
        </p:nvPicPr>
        <p:blipFill>
          <a:blip r:embed="rId338"/>
          <a:stretch>
            <a:fillRect/>
          </a:stretch>
        </p:blipFill>
        <p:spPr>
          <a:xfrm>
            <a:off x="0" y="127000"/>
            <a:ext cx="23749000" cy="16548100"/>
          </a:xfrm>
          <a:prstGeom prst="rect">
            <a:avLst/>
          </a:prstGeom>
        </p:spPr>
      </p:pic>
    </p:spTree>
  </p:cSld>
  <p:clrMapOvr>
    <a:masterClrMapping/>
  </p:clrMapOvr>
</p:sld>
</file>

<file path=ppt/slides/slide2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39" id="339"/>
          <p:cNvPicPr>
            <a:picLocks noChangeAspect="true"/>
          </p:cNvPicPr>
          <p:nvPr/>
        </p:nvPicPr>
        <p:blipFill>
          <a:blip r:embed="rId339"/>
          <a:stretch>
            <a:fillRect/>
          </a:stretch>
        </p:blipFill>
        <p:spPr>
          <a:xfrm>
            <a:off x="0" y="127000"/>
            <a:ext cx="23749000" cy="16548100"/>
          </a:xfrm>
          <a:prstGeom prst="rect">
            <a:avLst/>
          </a:prstGeom>
        </p:spPr>
      </p:pic>
    </p:spTree>
  </p:cSld>
  <p:clrMapOvr>
    <a:masterClrMapping/>
  </p:clrMapOvr>
</p:sld>
</file>

<file path=ppt/slides/slide2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0" id="340"/>
          <p:cNvPicPr>
            <a:picLocks noChangeAspect="true"/>
          </p:cNvPicPr>
          <p:nvPr/>
        </p:nvPicPr>
        <p:blipFill>
          <a:blip r:embed="rId340"/>
          <a:stretch>
            <a:fillRect/>
          </a:stretch>
        </p:blipFill>
        <p:spPr>
          <a:xfrm>
            <a:off x="0" y="127000"/>
            <a:ext cx="23749000" cy="16548100"/>
          </a:xfrm>
          <a:prstGeom prst="rect">
            <a:avLst/>
          </a:prstGeom>
        </p:spPr>
      </p:pic>
    </p:spTree>
  </p:cSld>
  <p:clrMapOvr>
    <a:masterClrMapping/>
  </p:clrMapOvr>
</p:sld>
</file>

<file path=ppt/slides/slide2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1" id="341"/>
          <p:cNvPicPr>
            <a:picLocks noChangeAspect="true"/>
          </p:cNvPicPr>
          <p:nvPr/>
        </p:nvPicPr>
        <p:blipFill>
          <a:blip r:embed="rId341"/>
          <a:stretch>
            <a:fillRect/>
          </a:stretch>
        </p:blipFill>
        <p:spPr>
          <a:xfrm>
            <a:off x="0" y="127000"/>
            <a:ext cx="23749000" cy="16548100"/>
          </a:xfrm>
          <a:prstGeom prst="rect">
            <a:avLst/>
          </a:prstGeom>
        </p:spPr>
      </p:pic>
    </p:spTree>
  </p:cSld>
  <p:clrMapOvr>
    <a:masterClrMapping/>
  </p:clrMapOvr>
</p:sld>
</file>

<file path=ppt/slides/slide2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2" id="342"/>
          <p:cNvPicPr>
            <a:picLocks noChangeAspect="true"/>
          </p:cNvPicPr>
          <p:nvPr/>
        </p:nvPicPr>
        <p:blipFill>
          <a:blip r:embed="rId342"/>
          <a:stretch>
            <a:fillRect/>
          </a:stretch>
        </p:blipFill>
        <p:spPr>
          <a:xfrm>
            <a:off x="0" y="127000"/>
            <a:ext cx="23749000" cy="16548100"/>
          </a:xfrm>
          <a:prstGeom prst="rect">
            <a:avLst/>
          </a:prstGeom>
        </p:spPr>
      </p:pic>
    </p:spTree>
  </p:cSld>
  <p:clrMapOvr>
    <a:masterClrMapping/>
  </p:clrMapOvr>
</p:sld>
</file>

<file path=ppt/slides/slide2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3" id="343"/>
          <p:cNvPicPr>
            <a:picLocks noChangeAspect="true"/>
          </p:cNvPicPr>
          <p:nvPr/>
        </p:nvPicPr>
        <p:blipFill>
          <a:blip r:embed="rId343"/>
          <a:stretch>
            <a:fillRect/>
          </a:stretch>
        </p:blipFill>
        <p:spPr>
          <a:xfrm>
            <a:off x="0" y="127000"/>
            <a:ext cx="23749000" cy="16548100"/>
          </a:xfrm>
          <a:prstGeom prst="rect">
            <a:avLst/>
          </a:prstGeom>
        </p:spPr>
      </p:pic>
    </p:spTree>
  </p:cSld>
  <p:clrMapOvr>
    <a:masterClrMapping/>
  </p:clrMapOvr>
</p:sld>
</file>

<file path=ppt/slides/slide2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4" id="344"/>
          <p:cNvPicPr>
            <a:picLocks noChangeAspect="true"/>
          </p:cNvPicPr>
          <p:nvPr/>
        </p:nvPicPr>
        <p:blipFill>
          <a:blip r:embed="rId344"/>
          <a:stretch>
            <a:fillRect/>
          </a:stretch>
        </p:blipFill>
        <p:spPr>
          <a:xfrm>
            <a:off x="0" y="127000"/>
            <a:ext cx="23749000" cy="16548100"/>
          </a:xfrm>
          <a:prstGeom prst="rect">
            <a:avLst/>
          </a:prstGeom>
        </p:spPr>
      </p:pic>
    </p:spTree>
  </p:cSld>
  <p:clrMapOvr>
    <a:masterClrMapping/>
  </p:clrMapOvr>
</p:sld>
</file>

<file path=ppt/slides/slide2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5" id="345"/>
          <p:cNvPicPr>
            <a:picLocks noChangeAspect="true"/>
          </p:cNvPicPr>
          <p:nvPr/>
        </p:nvPicPr>
        <p:blipFill>
          <a:blip r:embed="rId345"/>
          <a:stretch>
            <a:fillRect/>
          </a:stretch>
        </p:blipFill>
        <p:spPr>
          <a:xfrm>
            <a:off x="0" y="127000"/>
            <a:ext cx="23749000" cy="16548100"/>
          </a:xfrm>
          <a:prstGeom prst="rect">
            <a:avLst/>
          </a:prstGeom>
        </p:spPr>
      </p:pic>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5" id="65"/>
          <p:cNvPicPr>
            <a:picLocks noChangeAspect="true"/>
          </p:cNvPicPr>
          <p:nvPr/>
        </p:nvPicPr>
        <p:blipFill>
          <a:blip r:embed="rId65"/>
          <a:stretch>
            <a:fillRect/>
          </a:stretch>
        </p:blipFill>
        <p:spPr>
          <a:xfrm>
            <a:off x="0" y="127000"/>
            <a:ext cx="23749000" cy="16548100"/>
          </a:xfrm>
          <a:prstGeom prst="rect">
            <a:avLst/>
          </a:prstGeom>
        </p:spPr>
      </p:pic>
      <p:sp>
        <p:nvSpPr>
          <p:cNvPr name="TextBox 65" id="6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m ] null : sho3ork belwa7adah magrd sho3or wakhtyarek lel3azelah dakhal ta7akamak ,,, wal2estamarar boh yazid wa7adatak 7adah washeda garab tawasaya3 da2erah elra7ah tadaregia 7aty walo ledaqa2eq . d . 7asin al 3amad [ 13 / 5 , 10:30 m ] null : elba3d yatazaher besadaqtek letabo7 loh benawayak wa2ahadafek faqat ,,, leyosana3 3aqabat fy tariqak lezalk ,,, leyas kal mon yazhar ahtemameh bek sadeqak . d . 7asin al 3amad [ 13 / 5 , 10:50 m ] null : tawqef 3an 3adah shreb elkhamr . la tazra3 elkhawf wal7ezn fy asrtak , la takan qadawah saye2ah le2abna2ek , kan nazeefa raqia , 3alg nafsk , en ta3aty elko7ol ho sadamah lelasrah , wanaza3 leqimah el2aman , waziadah lesolok el3anf walkazeb walan7araf elakhalaqy , tazid kameyah elta3aty ma3 maror elzaman , wayofaqad sa7ebaha elsayotarah beltadareg , wayofaqad elkather mon gamal el7ayah elasreyah , wayan3azel akthar . d . asamah ben 3abdalra2of elgame3 [ 14 / 5 , 12:30 s ] null : mon eltabi3y an tasha3r beanoh la fa2edah mon mo7awlatk lel5arog mon 7afrah el2ekte2ab 2o elqalaq walkan ,,, elta7aly bel2amal wata3alam eltariqah elsa7i7ah lel5arog mon el7afrah walta3ayesh ma3 alm elmo7awlat wakamodaha sayowasalk lema kant 3alih qabal elakete2ab walqalaq garab washof wastashar mo5tes wabda2 elmo7awlat . d . 7asin al 3amad [ 14 / 5 , 1:15 s ] null : mon eldarory an ya3ref elnas betariqah 2o be2a5ara an 2ahom shay2 fy el7ayah ho 3adam elba7ath 3an el2ashia2 elba3idah .. elso3adah da2ema ma takon qaribah gada . " -- ecatrina sayafanofa</a:t>
            </a:r>
          </a:p>
          <a:p>
            <a:r>
              <a:rPr lang="en-US" sz="2200">
                <a:solidFill>
                  <a:srgbClr val="FCFCFC"/>
                </a:solidFill>
              </a:rPr>
              <a:t>[١٦‏/٥، ١:٣٩ ص] Simple but hard to reach. Whoever embraces us, we will be his homeland, and: [12/5, 12:30 AM] null: Sometimes strangers may treat you better and better than the ones you found from your family. Hurt some of them, and there are brothers who are closer to the enemies than the feeling of brotherhood. Outside your surroundings, you know more beautiful and noble people, and do not be petrified, as there is no one to conspire against you. Dr. Muhammad Al-Yousef [12/5, 3:25 PM] null: Do not avoid what you fear. Rather, deal with it and face it gradually, you will learn a lot about yourself if you follow the approach of confronting your fears rather than denying them or avoiding their sources. It will grow and develop by confrontation, not avoidance. Dr. Muhammad Al-Yousef [12/5, 6:41 PM] null: It is not a taste to call someone on WhatsApp, so that he can read the letter as long as there is no agreement between you on that, </a:t>
            </a:r>
          </a:p>
        </p:txBody>
      </p:sp>
    </p:spTree>
  </p:cSld>
  <p:clrMapOvr>
    <a:masterClrMapping/>
  </p:clrMapOvr>
</p:sld>
</file>

<file path=ppt/slides/slide2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6" id="346"/>
          <p:cNvPicPr>
            <a:picLocks noChangeAspect="true"/>
          </p:cNvPicPr>
          <p:nvPr/>
        </p:nvPicPr>
        <p:blipFill>
          <a:blip r:embed="rId346"/>
          <a:stretch>
            <a:fillRect/>
          </a:stretch>
        </p:blipFill>
        <p:spPr>
          <a:xfrm>
            <a:off x="0" y="127000"/>
            <a:ext cx="23749000" cy="16548100"/>
          </a:xfrm>
          <a:prstGeom prst="rect">
            <a:avLst/>
          </a:prstGeom>
        </p:spPr>
      </p:pic>
    </p:spTree>
  </p:cSld>
  <p:clrMapOvr>
    <a:masterClrMapping/>
  </p:clrMapOvr>
</p:sld>
</file>

<file path=ppt/slides/slide2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7" id="347"/>
          <p:cNvPicPr>
            <a:picLocks noChangeAspect="true"/>
          </p:cNvPicPr>
          <p:nvPr/>
        </p:nvPicPr>
        <p:blipFill>
          <a:blip r:embed="rId347"/>
          <a:stretch>
            <a:fillRect/>
          </a:stretch>
        </p:blipFill>
        <p:spPr>
          <a:xfrm>
            <a:off x="0" y="127000"/>
            <a:ext cx="23749000" cy="16548100"/>
          </a:xfrm>
          <a:prstGeom prst="rect">
            <a:avLst/>
          </a:prstGeom>
        </p:spPr>
      </p:pic>
    </p:spTree>
  </p:cSld>
  <p:clrMapOvr>
    <a:masterClrMapping/>
  </p:clrMapOvr>
</p:sld>
</file>

<file path=ppt/slides/slide2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8" id="348"/>
          <p:cNvPicPr>
            <a:picLocks noChangeAspect="true"/>
          </p:cNvPicPr>
          <p:nvPr/>
        </p:nvPicPr>
        <p:blipFill>
          <a:blip r:embed="rId348"/>
          <a:stretch>
            <a:fillRect/>
          </a:stretch>
        </p:blipFill>
        <p:spPr>
          <a:xfrm>
            <a:off x="0" y="127000"/>
            <a:ext cx="23749000" cy="16548100"/>
          </a:xfrm>
          <a:prstGeom prst="rect">
            <a:avLst/>
          </a:prstGeom>
        </p:spPr>
      </p:pic>
    </p:spTree>
  </p:cSld>
  <p:clrMapOvr>
    <a:masterClrMapping/>
  </p:clrMapOvr>
</p:sld>
</file>

<file path=ppt/slides/slide2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49" id="349"/>
          <p:cNvPicPr>
            <a:picLocks noChangeAspect="true"/>
          </p:cNvPicPr>
          <p:nvPr/>
        </p:nvPicPr>
        <p:blipFill>
          <a:blip r:embed="rId349"/>
          <a:stretch>
            <a:fillRect/>
          </a:stretch>
        </p:blipFill>
        <p:spPr>
          <a:xfrm>
            <a:off x="0" y="127000"/>
            <a:ext cx="23749000" cy="16548100"/>
          </a:xfrm>
          <a:prstGeom prst="rect">
            <a:avLst/>
          </a:prstGeom>
        </p:spPr>
      </p:pic>
    </p:spTree>
  </p:cSld>
  <p:clrMapOvr>
    <a:masterClrMapping/>
  </p:clrMapOvr>
</p:sld>
</file>

<file path=ppt/slides/slide2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0" id="350"/>
          <p:cNvPicPr>
            <a:picLocks noChangeAspect="true"/>
          </p:cNvPicPr>
          <p:nvPr/>
        </p:nvPicPr>
        <p:blipFill>
          <a:blip r:embed="rId350"/>
          <a:stretch>
            <a:fillRect/>
          </a:stretch>
        </p:blipFill>
        <p:spPr>
          <a:xfrm>
            <a:off x="0" y="127000"/>
            <a:ext cx="23749000" cy="16548100"/>
          </a:xfrm>
          <a:prstGeom prst="rect">
            <a:avLst/>
          </a:prstGeom>
        </p:spPr>
      </p:pic>
    </p:spTree>
  </p:cSld>
  <p:clrMapOvr>
    <a:masterClrMapping/>
  </p:clrMapOvr>
</p:sld>
</file>

<file path=ppt/slides/slide2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1" id="351"/>
          <p:cNvPicPr>
            <a:picLocks noChangeAspect="true"/>
          </p:cNvPicPr>
          <p:nvPr/>
        </p:nvPicPr>
        <p:blipFill>
          <a:blip r:embed="rId351"/>
          <a:stretch>
            <a:fillRect/>
          </a:stretch>
        </p:blipFill>
        <p:spPr>
          <a:xfrm>
            <a:off x="0" y="127000"/>
            <a:ext cx="23749000" cy="16548100"/>
          </a:xfrm>
          <a:prstGeom prst="rect">
            <a:avLst/>
          </a:prstGeom>
        </p:spPr>
      </p:pic>
    </p:spTree>
  </p:cSld>
  <p:clrMapOvr>
    <a:masterClrMapping/>
  </p:clrMapOvr>
</p:sld>
</file>

<file path=ppt/slides/slide2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2" id="352"/>
          <p:cNvPicPr>
            <a:picLocks noChangeAspect="true"/>
          </p:cNvPicPr>
          <p:nvPr/>
        </p:nvPicPr>
        <p:blipFill>
          <a:blip r:embed="rId352"/>
          <a:stretch>
            <a:fillRect/>
          </a:stretch>
        </p:blipFill>
        <p:spPr>
          <a:xfrm>
            <a:off x="0" y="127000"/>
            <a:ext cx="23749000" cy="16548100"/>
          </a:xfrm>
          <a:prstGeom prst="rect">
            <a:avLst/>
          </a:prstGeom>
        </p:spPr>
      </p:pic>
    </p:spTree>
  </p:cSld>
  <p:clrMapOvr>
    <a:masterClrMapping/>
  </p:clrMapOvr>
</p:sld>
</file>

<file path=ppt/slides/slide2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3" id="353"/>
          <p:cNvPicPr>
            <a:picLocks noChangeAspect="true"/>
          </p:cNvPicPr>
          <p:nvPr/>
        </p:nvPicPr>
        <p:blipFill>
          <a:blip r:embed="rId353"/>
          <a:stretch>
            <a:fillRect/>
          </a:stretch>
        </p:blipFill>
        <p:spPr>
          <a:xfrm>
            <a:off x="0" y="127000"/>
            <a:ext cx="23749000" cy="16548100"/>
          </a:xfrm>
          <a:prstGeom prst="rect">
            <a:avLst/>
          </a:prstGeom>
        </p:spPr>
      </p:pic>
    </p:spTree>
  </p:cSld>
  <p:clrMapOvr>
    <a:masterClrMapping/>
  </p:clrMapOvr>
</p:sld>
</file>

<file path=ppt/slides/slide2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4" id="354"/>
          <p:cNvPicPr>
            <a:picLocks noChangeAspect="true"/>
          </p:cNvPicPr>
          <p:nvPr/>
        </p:nvPicPr>
        <p:blipFill>
          <a:blip r:embed="rId354"/>
          <a:stretch>
            <a:fillRect/>
          </a:stretch>
        </p:blipFill>
        <p:spPr>
          <a:xfrm>
            <a:off x="0" y="127000"/>
            <a:ext cx="23749000" cy="16548100"/>
          </a:xfrm>
          <a:prstGeom prst="rect">
            <a:avLst/>
          </a:prstGeom>
        </p:spPr>
      </p:pic>
    </p:spTree>
  </p:cSld>
  <p:clrMapOvr>
    <a:masterClrMapping/>
  </p:clrMapOvr>
</p:sld>
</file>

<file path=ppt/slides/slide2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5" id="355"/>
          <p:cNvPicPr>
            <a:picLocks noChangeAspect="true"/>
          </p:cNvPicPr>
          <p:nvPr/>
        </p:nvPicPr>
        <p:blipFill>
          <a:blip r:embed="rId355"/>
          <a:stretch>
            <a:fillRect/>
          </a:stretch>
        </p:blipFill>
        <p:spPr>
          <a:xfrm>
            <a:off x="0" y="127000"/>
            <a:ext cx="23749000" cy="16548100"/>
          </a:xfrm>
          <a:prstGeom prst="rect">
            <a:avLst/>
          </a:prstGeom>
        </p:spPr>
      </p:pic>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7" id="67"/>
          <p:cNvPicPr>
            <a:picLocks noChangeAspect="true"/>
          </p:cNvPicPr>
          <p:nvPr/>
        </p:nvPicPr>
        <p:blipFill>
          <a:blip r:embed="rId67"/>
          <a:stretch>
            <a:fillRect/>
          </a:stretch>
        </p:blipFill>
        <p:spPr>
          <a:xfrm>
            <a:off x="0" y="127000"/>
            <a:ext cx="23749000" cy="16548100"/>
          </a:xfrm>
          <a:prstGeom prst="rect">
            <a:avLst/>
          </a:prstGeom>
        </p:spPr>
      </p:pic>
      <p:sp>
        <p:nvSpPr>
          <p:cNvPr name="TextBox 67" id="6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and the issue was not an emergency in the knowledge of the two parties. He reads it whenever his time permits. Dr. Osama bin Abdul Raouf Al-Jami [12/5, 10:53 PM] null: A whisper to every wife.. “Be a life partner, not a life watcher.. Do not wait for perfection from your husband, but do it with love, respect and tenderness. With patience and forgiveness, and with kind words, marriage is a construction journey, not a waiting station.” Dr. Abdullah Al-Salman [12/5, 11:00 PM] null: "Behind every stable family, a person who sacrifices and sacrifices." Abdullah Al-Salman [13/5, 3:50 PM] null: The sane person does not seek an ideal life that he realizes that it will rarely come true. Muhammad Al-Biladi [13/5, 7:20 PM] null: Your feeling of loneliness is just a feeling and your choice of isolation within your control,,, and continuing with it increases your unity and severity. Try to gradually expand the circle of comfort, even for a few minutes. Dr. Hussain Al Emad [13/5, 10:30 PM] null: Some pretend to be your friendship, to reveal your intentions and goals only,,, to create obstacles on your way to that,,, Not everyone who shows your interest in you is your friend. Dr. Hussain Al Emad [13/5, 10:50 PM] null: Stop drinking alcohol. Don't cultivate fear and sadness in your family, don't be a bad role model for your children, be clean and classy, treat yourself, alcohol is a shock to the family, a defamation of safety, an increase in the behavior of violence, lies and moral deviation, the amount of dealing with the passage increases. Time, and the owner loses control gradually, loses a lot of the beauty of family life, and is isolated more. Dr. Osama bin Abdul Raouf Al Jamea [5/14, 12:30 AM] null: It is natural to feel that your attempts to get out of the pit of depression or anxiety, but,,, Hope and learn the correct way out of the pit And coexisting with the pain of attempts and their tense will lead you to where you were before depression and anxiety. Try and see and consult a specialist and start the attempts. Dr. Hussain Al Emad [14/5, 1:15 AM] Null: It is necessary for people to know somehow that the most important thing in life is not to look for distant things.. Happiness is always very close.” - Ekaterina Sivanova</a:t>
            </a:r>
          </a:p>
          <a:p>
            <a:r>
              <a:rPr lang="en-US" sz="2200">
                <a:solidFill>
                  <a:srgbClr val="FCFCFC"/>
                </a:solidFill>
              </a:rPr>
              <a:t>[١٦‏/٥، ٢:٠٧ ص] Simple but hard to reach. Whoever embraces us, we will be his homeland, and: [ياسين. والقرآن الحكيم. انك لمن المرسلين. على صرط مستقيم. تنزيل العزيز الرحيم. لتنذر قوم ماانذرا آبائهم فهم غافلون. لقد حق القول على أكثرهم فهم لا يومنون .إنا نحن نحي الموتاء ونكتب ماقدمووااثرهم وكل شي احصينهو في أمام مبين. وضرب لهم مثل أصحاب القرية إذ جاءها المرسلون. إذا أرسلنا إليهم اثنين فكذبوهما فعززنا </a:t>
            </a:r>
          </a:p>
        </p:txBody>
      </p:sp>
    </p:spTree>
  </p:cSld>
  <p:clrMapOvr>
    <a:masterClrMapping/>
  </p:clrMapOvr>
</p:sld>
</file>

<file path=ppt/slides/slide2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6" id="356"/>
          <p:cNvPicPr>
            <a:picLocks noChangeAspect="true"/>
          </p:cNvPicPr>
          <p:nvPr/>
        </p:nvPicPr>
        <p:blipFill>
          <a:blip r:embed="rId356"/>
          <a:stretch>
            <a:fillRect/>
          </a:stretch>
        </p:blipFill>
        <p:spPr>
          <a:xfrm>
            <a:off x="0" y="127000"/>
            <a:ext cx="23749000" cy="16548100"/>
          </a:xfrm>
          <a:prstGeom prst="rect">
            <a:avLst/>
          </a:prstGeom>
        </p:spPr>
      </p:pic>
    </p:spTree>
  </p:cSld>
  <p:clrMapOvr>
    <a:masterClrMapping/>
  </p:clrMapOvr>
</p:sld>
</file>

<file path=ppt/slides/slide2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7" id="357"/>
          <p:cNvPicPr>
            <a:picLocks noChangeAspect="true"/>
          </p:cNvPicPr>
          <p:nvPr/>
        </p:nvPicPr>
        <p:blipFill>
          <a:blip r:embed="rId357"/>
          <a:stretch>
            <a:fillRect/>
          </a:stretch>
        </p:blipFill>
        <p:spPr>
          <a:xfrm>
            <a:off x="0" y="127000"/>
            <a:ext cx="23749000" cy="16548100"/>
          </a:xfrm>
          <a:prstGeom prst="rect">
            <a:avLst/>
          </a:prstGeom>
        </p:spPr>
      </p:pic>
    </p:spTree>
  </p:cSld>
  <p:clrMapOvr>
    <a:masterClrMapping/>
  </p:clrMapOvr>
</p:sld>
</file>

<file path=ppt/slides/slide2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8" id="358"/>
          <p:cNvPicPr>
            <a:picLocks noChangeAspect="true"/>
          </p:cNvPicPr>
          <p:nvPr/>
        </p:nvPicPr>
        <p:blipFill>
          <a:blip r:embed="rId358"/>
          <a:stretch>
            <a:fillRect/>
          </a:stretch>
        </p:blipFill>
        <p:spPr>
          <a:xfrm>
            <a:off x="0" y="127000"/>
            <a:ext cx="23749000" cy="16548100"/>
          </a:xfrm>
          <a:prstGeom prst="rect">
            <a:avLst/>
          </a:prstGeom>
        </p:spPr>
      </p:pic>
    </p:spTree>
  </p:cSld>
  <p:clrMapOvr>
    <a:masterClrMapping/>
  </p:clrMapOvr>
</p:sld>
</file>

<file path=ppt/slides/slide2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59" id="359"/>
          <p:cNvPicPr>
            <a:picLocks noChangeAspect="true"/>
          </p:cNvPicPr>
          <p:nvPr/>
        </p:nvPicPr>
        <p:blipFill>
          <a:blip r:embed="rId359"/>
          <a:stretch>
            <a:fillRect/>
          </a:stretch>
        </p:blipFill>
        <p:spPr>
          <a:xfrm>
            <a:off x="0" y="127000"/>
            <a:ext cx="23749000" cy="16548100"/>
          </a:xfrm>
          <a:prstGeom prst="rect">
            <a:avLst/>
          </a:prstGeom>
        </p:spPr>
      </p:pic>
    </p:spTree>
  </p:cSld>
  <p:clrMapOvr>
    <a:masterClrMapping/>
  </p:clrMapOvr>
</p:sld>
</file>

<file path=ppt/slides/slide2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0" id="360"/>
          <p:cNvPicPr>
            <a:picLocks noChangeAspect="true"/>
          </p:cNvPicPr>
          <p:nvPr/>
        </p:nvPicPr>
        <p:blipFill>
          <a:blip r:embed="rId360"/>
          <a:stretch>
            <a:fillRect/>
          </a:stretch>
        </p:blipFill>
        <p:spPr>
          <a:xfrm>
            <a:off x="0" y="127000"/>
            <a:ext cx="23749000" cy="16548100"/>
          </a:xfrm>
          <a:prstGeom prst="rect">
            <a:avLst/>
          </a:prstGeom>
        </p:spPr>
      </p:pic>
    </p:spTree>
  </p:cSld>
  <p:clrMapOvr>
    <a:masterClrMapping/>
  </p:clrMapOvr>
</p:sld>
</file>

<file path=ppt/slides/slide2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1" id="361"/>
          <p:cNvPicPr>
            <a:picLocks noChangeAspect="true"/>
          </p:cNvPicPr>
          <p:nvPr/>
        </p:nvPicPr>
        <p:blipFill>
          <a:blip r:embed="rId361"/>
          <a:stretch>
            <a:fillRect/>
          </a:stretch>
        </p:blipFill>
        <p:spPr>
          <a:xfrm>
            <a:off x="0" y="127000"/>
            <a:ext cx="23749000" cy="16548100"/>
          </a:xfrm>
          <a:prstGeom prst="rect">
            <a:avLst/>
          </a:prstGeom>
        </p:spPr>
      </p:pic>
    </p:spTree>
  </p:cSld>
  <p:clrMapOvr>
    <a:masterClrMapping/>
  </p:clrMapOvr>
</p:sld>
</file>

<file path=ppt/slides/slide2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2" id="362"/>
          <p:cNvPicPr>
            <a:picLocks noChangeAspect="true"/>
          </p:cNvPicPr>
          <p:nvPr/>
        </p:nvPicPr>
        <p:blipFill>
          <a:blip r:embed="rId362"/>
          <a:stretch>
            <a:fillRect/>
          </a:stretch>
        </p:blipFill>
        <p:spPr>
          <a:xfrm>
            <a:off x="0" y="127000"/>
            <a:ext cx="23749000" cy="16548100"/>
          </a:xfrm>
          <a:prstGeom prst="rect">
            <a:avLst/>
          </a:prstGeom>
        </p:spPr>
      </p:pic>
    </p:spTree>
  </p:cSld>
  <p:clrMapOvr>
    <a:masterClrMapping/>
  </p:clrMapOvr>
</p:sld>
</file>

<file path=ppt/slides/slide2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3" id="363"/>
          <p:cNvPicPr>
            <a:picLocks noChangeAspect="true"/>
          </p:cNvPicPr>
          <p:nvPr/>
        </p:nvPicPr>
        <p:blipFill>
          <a:blip r:embed="rId363"/>
          <a:stretch>
            <a:fillRect/>
          </a:stretch>
        </p:blipFill>
        <p:spPr>
          <a:xfrm>
            <a:off x="0" y="127000"/>
            <a:ext cx="23749000" cy="16548100"/>
          </a:xfrm>
          <a:prstGeom prst="rect">
            <a:avLst/>
          </a:prstGeom>
        </p:spPr>
      </p:pic>
    </p:spTree>
  </p:cSld>
  <p:clrMapOvr>
    <a:masterClrMapping/>
  </p:clrMapOvr>
</p:sld>
</file>

<file path=ppt/slides/slide2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4" id="364"/>
          <p:cNvPicPr>
            <a:picLocks noChangeAspect="true"/>
          </p:cNvPicPr>
          <p:nvPr/>
        </p:nvPicPr>
        <p:blipFill>
          <a:blip r:embed="rId364"/>
          <a:stretch>
            <a:fillRect/>
          </a:stretch>
        </p:blipFill>
        <p:spPr>
          <a:xfrm>
            <a:off x="0" y="127000"/>
            <a:ext cx="23749000" cy="16548100"/>
          </a:xfrm>
          <a:prstGeom prst="rect">
            <a:avLst/>
          </a:prstGeom>
        </p:spPr>
      </p:pic>
    </p:spTree>
  </p:cSld>
  <p:clrMapOvr>
    <a:masterClrMapping/>
  </p:clrMapOvr>
</p:sld>
</file>

<file path=ppt/slides/slide2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5" id="365"/>
          <p:cNvPicPr>
            <a:picLocks noChangeAspect="true"/>
          </p:cNvPicPr>
          <p:nvPr/>
        </p:nvPicPr>
        <p:blipFill>
          <a:blip r:embed="rId365"/>
          <a:stretch>
            <a:fillRect/>
          </a:stretch>
        </p:blipFill>
        <p:spPr>
          <a:xfrm>
            <a:off x="0" y="127000"/>
            <a:ext cx="23749000" cy="165481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 id="10"/>
          <p:cNvPicPr>
            <a:picLocks noChangeAspect="true"/>
          </p:cNvPicPr>
          <p:nvPr/>
        </p:nvPicPr>
        <p:blipFill>
          <a:blip r:embed="rId10"/>
          <a:stretch>
            <a:fillRect/>
          </a:stretch>
        </p:blipFill>
        <p:spPr>
          <a:xfrm>
            <a:off x="0" y="127000"/>
            <a:ext cx="23749000" cy="16548100"/>
          </a:xfrm>
          <a:prstGeom prst="rect">
            <a:avLst/>
          </a:prstGeom>
        </p:spPr>
      </p:pic>
      <p:sp>
        <p:nvSpPr>
          <p:cNvPr name="TextBox 10" id="11"/>
          <p:cNvSpPr txBox="true"/>
          <p:nvPr/>
        </p:nvSpPr>
        <p:spPr>
          <a:xfrm>
            <a:off x="5930900" y="571500"/>
            <a:ext cx="11887200" cy="16484600"/>
          </a:xfrm>
          <a:prstGeom prst="rect">
            <a:avLst/>
          </a:prstGeom>
        </p:spPr>
        <p:txBody>
          <a:bodyPr anchor="t" rtlCol="false"/>
          <a:lstStyle/>
          <a:p>
            <a:pPr algn="l"/>
            <a:r>
              <a:t/>
            </a:r>
            <a:endParaRPr lang="en-US" sz="1100"/>
          </a:p>
          <a:p>
            <a:pPr algn="ctr"/>
            <a:r>
              <a:rPr lang="en-US" sz="2200">
                <a:solidFill>
                  <a:srgbClr val="252525"/>
                </a:solidFill>
              </a:rPr>
              <a:t>...............</a:t>
            </a:r>
          </a:p>
          <a:p>
            <a:r>
              <a:rPr lang="en-US" sz="5000"/>
              <a:t>  </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a:t>
            </a:r>
          </a:p>
          <a:p>
            <a:pPr algn="ctr"/>
            <a:r>
              <a:rPr lang="en-US" sz="2200">
                <a:solidFill>
                  <a:srgbClr val="252525"/>
                </a:solidFill>
              </a:rPr>
              <a:t>&lt;&lt;&lt;&lt;&lt;&gt;&gt;&gt;&gt;&gt;&gt;&gt;&gt;</a:t>
            </a:r>
          </a:p>
          <a:p>
            <a:pPr algn="ctr"/>
            <a:r>
              <a:rPr lang="en-US" sz="2200">
                <a:solidFill>
                  <a:srgbClr val="252525"/>
                </a:solidFill>
              </a:rPr>
              <a:t>...^^^^^^^^^</a:t>
            </a:r>
          </a:p>
          <a:p>
            <a:pPr algn="ctr"/>
            <a:r>
              <a:rPr lang="en-US" sz="2200">
                <a:solidFill>
                  <a:srgbClr val="252525"/>
                </a:solidFill>
              </a:rPr>
              <a:t>..</a:t>
            </a:r>
          </a:p>
          <a:p>
            <a:pPr algn="ctr"/>
            <a:r>
              <a:rPr lang="en-US" sz="5000"/>
              <a:t>  </a:t>
            </a:r>
          </a:p>
          <a:p>
            <a:r>
              <a:rPr lang="en-US" sz="5000"/>
              <a:t>  </a:t>
            </a:r>
          </a:p>
          <a:p>
            <a:r>
              <a:rPr lang="en-US" sz="2200">
                <a:solidFill>
                  <a:srgbClr val="2FEBD2"/>
                </a:solidFill>
              </a:rPr>
              <a:t/>
            </a:r>
          </a:p>
        </p:txBody>
      </p:sp>
      <p:pic>
        <p:nvPicPr>
          <p:cNvPr name="Picture 12" id="12"/>
          <p:cNvPicPr>
            <a:picLocks noChangeAspect="true"/>
          </p:cNvPicPr>
          <p:nvPr/>
        </p:nvPicPr>
        <p:blipFill>
          <a:blip r:embed="rId12"/>
          <a:stretch>
            <a:fillRect/>
          </a:stretch>
        </p:blipFill>
        <p:spPr>
          <a:xfrm>
            <a:off x="7162800" y="7454900"/>
            <a:ext cx="10121900" cy="6184900"/>
          </a:xfrm>
          <a:prstGeom prst="rect">
            <a:avLst/>
          </a:prstGeom>
        </p:spPr>
      </p:pic>
      <p:pic>
        <p:nvPicPr>
          <p:cNvPr name="Picture 13" id="13"/>
          <p:cNvPicPr>
            <a:picLocks noChangeAspect="true"/>
          </p:cNvPicPr>
          <p:nvPr/>
        </p:nvPicPr>
        <p:blipFill>
          <a:blip r:embed="rId13"/>
          <a:stretch>
            <a:fillRect/>
          </a:stretch>
        </p:blipFill>
        <p:spPr>
          <a:xfrm>
            <a:off x="5930900" y="0"/>
            <a:ext cx="11887200" cy="16802100"/>
          </a:xfrm>
          <a:prstGeom prst="rect">
            <a:avLst/>
          </a:prstGeom>
        </p:spPr>
      </p:pic>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9" id="69"/>
          <p:cNvPicPr>
            <a:picLocks noChangeAspect="true"/>
          </p:cNvPicPr>
          <p:nvPr/>
        </p:nvPicPr>
        <p:blipFill>
          <a:blip r:embed="rId69"/>
          <a:stretch>
            <a:fillRect/>
          </a:stretch>
        </p:blipFill>
        <p:spPr>
          <a:xfrm>
            <a:off x="0" y="127000"/>
            <a:ext cx="23749000" cy="16548100"/>
          </a:xfrm>
          <a:prstGeom prst="rect">
            <a:avLst/>
          </a:prstGeom>
        </p:spPr>
      </p:pic>
      <p:sp>
        <p:nvSpPr>
          <p:cNvPr name="TextBox 69" id="70"/>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بثلثا فقالو انا إليكم مرسلون. قالو ماانتم إلى بشرا مثلنا وما انزل الرحمن من شي ان انتم الا تكذبون .قالو ربنا يعلم انا إليكم لمرسلون. وما علينا إلى البلاغ المبين .قالو ان تطيرنا بكم لاالم تنتهوء لنرجمنكم ولايمسنكم منا عذاب اليم .قالو طائركم معكم ائىن ذكرتم بل انتم قوما تجهلون .وجاء رجلا من أقصى المدينة يسعى .قال ياقومي اتبعو المرسلين .اتبعوا من لايسئلكم أجرا وهم مهتدون. وماليا لا اعبد الذي فطرني وإليه ترجعون.ااتخذو من دونه الها فماتغني عني شفعتهم شئ ولاينقذون. اني اذا لافي ضلال مبين .اني آمنت بربكم فسمعون. قيل ادخل الجنه. قال ياليت قوم يعلمون. بما غفرلي ربي وجعلني من المرسلين ]</a:t>
            </a:r>
          </a:p>
          <a:p>
            <a:r>
              <a:rPr lang="en-US" sz="2200">
                <a:solidFill>
                  <a:srgbClr val="FCFCFC"/>
                </a:solidFill>
              </a:rPr>
              <a:t>[١٦‏/٥، ٢:٢٤ ص] Simple but hard to reach. Whoever embraces us, we will be his homeland, and: [حم.والقران المبين .انا انزلنه في ليله مباركه.انا كنا منذرين.فيها يفرق كل أمراء حكيم .أمرا من عندنا انئا كنا مرسلين.يوم تأتي السماء بدخان مبين . يغشاء الناس هذا عذاب اليم . ربنا اكشف عنا العذاب انا مومنين . يوم نبطش البطشة الكبرائاانا منتقمون .ولقد جائهم الذكر من قبل وما كنا غافلين .ولقد فتناء قبلهم من القرون واتاهم المرسلون . يوم تأتي الساعة . يقول الذين كفروا لعلى ا راجعون وأصدق وتبع المرسلين. ]</a:t>
            </a:r>
          </a:p>
          <a:p>
            <a:r>
              <a:rPr lang="en-US" sz="2200">
                <a:solidFill>
                  <a:srgbClr val="FCFCFC"/>
                </a:solidFill>
              </a:rPr>
              <a:t>[١٦‏/٥، ٢:٣٠ ص] Simple but hard to reach. Whoever embraces us, we will be his homeland, and: [تبارك الذي بيده الملك وهو على كل شئ قدير .الذي خلق الموت والحياة ليبلوكم أيكم احسن عملاء.وهو العزيز الغفور. الذي خلق السموت والأرض في سته ايام  وهو السميع العليم</a:t>
            </a:r>
          </a:p>
          <a:p>
            <a:r>
              <a:rPr lang="en-US" sz="2200">
                <a:solidFill>
                  <a:srgbClr val="FCFCFC"/>
                </a:solidFill>
              </a:rPr>
              <a:t>[١٦‏/٥، ٢:٣٧ ص] Simple but hard to reach. Whoever embraces us, we will be his homeland, and: &gt;Muhammad is the Messenger of Allah, and those with him are tough against the infidels, merciful among them, and they have kneeled in prostration, seeking a bounty from Allah.</a:t>
            </a:r>
          </a:p>
          <a:p>
            <a:r>
              <a:rPr lang="en-US" sz="2200">
                <a:solidFill>
                  <a:srgbClr val="FCFCFC"/>
                </a:solidFill>
              </a:rPr>
              <a:t>[١٦‏/٥، ٢:٣٨ ص] Simple but hard to reach. Whoever embraces us, we will be his homeland, and: &gt; mo7amada rasol elloh walazin ma3oh asheda 3alla elkafar ra7ma2 binahom tarahom raka3 sageda yabtaghon faddel mon elloh &lt;</a:t>
            </a:r>
          </a:p>
          <a:p>
            <a:r>
              <a:rPr lang="en-US" sz="2200">
                <a:solidFill>
                  <a:srgbClr val="FCFCFC"/>
                </a:solidFill>
              </a:rPr>
              <a:t>[١٦‏/٥، ٢:٤٧ ص] Simple but hard to reach. Whoever embraces us, we will be his homeland, and: [اقراء بسم ربك الذي خلق.خلق الإنسان من علق.اقراء وربك الأكرم.الذي علم بالقلم.علم الإنسان مالم يعلم.كلاان الإنسان لايطغى .إن رائه استغنى .انا إلى ربك الرجعى.اريت الذي ينهاء .عبدا اذا صلى .أريت ان كان عل. الهداء أو أمر بتقوى .أريت ان كذب.وتولى .ألم يعلم بأن الله يرى .كلا لن لم ينتهي لنصفعن بناصيه ناصيه كاذبة خاطئه .فليدعو ناديه سندعو الزبانيه .كلا لاتطعه .واسجد.وقترب ][🕋]</a:t>
            </a:r>
          </a:p>
          <a:p>
            <a:r>
              <a:rPr lang="en-US" sz="2200">
                <a:solidFill>
                  <a:srgbClr val="FCFCFC"/>
                </a:solidFill>
              </a:rPr>
              <a:t>[١٦‏/٥، ٢:٥٣ ص] Simple but hard to reach. Whoever embraces us, we will be his homeland, and: [Read in the name of your Lord who created.) He created man from a clot. Pray. I saw that it was on. The guidance or the command of piety. ][🕋]</a:t>
            </a:r>
          </a:p>
          <a:p>
            <a:r>
              <a:rPr lang="en-US" sz="2200">
                <a:solidFill>
                  <a:srgbClr val="FCFCFC"/>
                </a:solidFill>
              </a:rPr>
              <a:t>[١٦‏/٥، ٢:٥٣ ص] Simple but hard to reach. Whoever embraces us, we will be </a:t>
            </a:r>
          </a:p>
        </p:txBody>
      </p:sp>
    </p:spTree>
  </p:cSld>
  <p:clrMapOvr>
    <a:masterClrMapping/>
  </p:clrMapOvr>
</p:sld>
</file>

<file path=ppt/slides/slide3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6" id="366"/>
          <p:cNvPicPr>
            <a:picLocks noChangeAspect="true"/>
          </p:cNvPicPr>
          <p:nvPr/>
        </p:nvPicPr>
        <p:blipFill>
          <a:blip r:embed="rId366"/>
          <a:stretch>
            <a:fillRect/>
          </a:stretch>
        </p:blipFill>
        <p:spPr>
          <a:xfrm>
            <a:off x="0" y="127000"/>
            <a:ext cx="23749000" cy="16548100"/>
          </a:xfrm>
          <a:prstGeom prst="rect">
            <a:avLst/>
          </a:prstGeom>
        </p:spPr>
      </p:pic>
    </p:spTree>
  </p:cSld>
  <p:clrMapOvr>
    <a:masterClrMapping/>
  </p:clrMapOvr>
</p:sld>
</file>

<file path=ppt/slides/slide3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7" id="367"/>
          <p:cNvPicPr>
            <a:picLocks noChangeAspect="true"/>
          </p:cNvPicPr>
          <p:nvPr/>
        </p:nvPicPr>
        <p:blipFill>
          <a:blip r:embed="rId367"/>
          <a:stretch>
            <a:fillRect/>
          </a:stretch>
        </p:blipFill>
        <p:spPr>
          <a:xfrm>
            <a:off x="0" y="127000"/>
            <a:ext cx="23749000" cy="16548100"/>
          </a:xfrm>
          <a:prstGeom prst="rect">
            <a:avLst/>
          </a:prstGeom>
        </p:spPr>
      </p:pic>
    </p:spTree>
  </p:cSld>
  <p:clrMapOvr>
    <a:masterClrMapping/>
  </p:clrMapOvr>
</p:sld>
</file>

<file path=ppt/slides/slide3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8" id="368"/>
          <p:cNvPicPr>
            <a:picLocks noChangeAspect="true"/>
          </p:cNvPicPr>
          <p:nvPr/>
        </p:nvPicPr>
        <p:blipFill>
          <a:blip r:embed="rId368"/>
          <a:stretch>
            <a:fillRect/>
          </a:stretch>
        </p:blipFill>
        <p:spPr>
          <a:xfrm>
            <a:off x="0" y="127000"/>
            <a:ext cx="23749000" cy="16548100"/>
          </a:xfrm>
          <a:prstGeom prst="rect">
            <a:avLst/>
          </a:prstGeom>
        </p:spPr>
      </p:pic>
    </p:spTree>
  </p:cSld>
  <p:clrMapOvr>
    <a:masterClrMapping/>
  </p:clrMapOvr>
</p:sld>
</file>

<file path=ppt/slides/slide3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69" id="369"/>
          <p:cNvPicPr>
            <a:picLocks noChangeAspect="true"/>
          </p:cNvPicPr>
          <p:nvPr/>
        </p:nvPicPr>
        <p:blipFill>
          <a:blip r:embed="rId369"/>
          <a:stretch>
            <a:fillRect/>
          </a:stretch>
        </p:blipFill>
        <p:spPr>
          <a:xfrm>
            <a:off x="0" y="127000"/>
            <a:ext cx="23749000" cy="16548100"/>
          </a:xfrm>
          <a:prstGeom prst="rect">
            <a:avLst/>
          </a:prstGeom>
        </p:spPr>
      </p:pic>
    </p:spTree>
  </p:cSld>
  <p:clrMapOvr>
    <a:masterClrMapping/>
  </p:clrMapOvr>
</p:sld>
</file>

<file path=ppt/slides/slide3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0" id="370"/>
          <p:cNvPicPr>
            <a:picLocks noChangeAspect="true"/>
          </p:cNvPicPr>
          <p:nvPr/>
        </p:nvPicPr>
        <p:blipFill>
          <a:blip r:embed="rId370"/>
          <a:stretch>
            <a:fillRect/>
          </a:stretch>
        </p:blipFill>
        <p:spPr>
          <a:xfrm>
            <a:off x="0" y="127000"/>
            <a:ext cx="23749000" cy="16548100"/>
          </a:xfrm>
          <a:prstGeom prst="rect">
            <a:avLst/>
          </a:prstGeom>
        </p:spPr>
      </p:pic>
    </p:spTree>
  </p:cSld>
  <p:clrMapOvr>
    <a:masterClrMapping/>
  </p:clrMapOvr>
</p:sld>
</file>

<file path=ppt/slides/slide3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1" id="371"/>
          <p:cNvPicPr>
            <a:picLocks noChangeAspect="true"/>
          </p:cNvPicPr>
          <p:nvPr/>
        </p:nvPicPr>
        <p:blipFill>
          <a:blip r:embed="rId371"/>
          <a:stretch>
            <a:fillRect/>
          </a:stretch>
        </p:blipFill>
        <p:spPr>
          <a:xfrm>
            <a:off x="0" y="127000"/>
            <a:ext cx="23749000" cy="16548100"/>
          </a:xfrm>
          <a:prstGeom prst="rect">
            <a:avLst/>
          </a:prstGeom>
        </p:spPr>
      </p:pic>
    </p:spTree>
  </p:cSld>
  <p:clrMapOvr>
    <a:masterClrMapping/>
  </p:clrMapOvr>
</p:sld>
</file>

<file path=ppt/slides/slide3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2" id="372"/>
          <p:cNvPicPr>
            <a:picLocks noChangeAspect="true"/>
          </p:cNvPicPr>
          <p:nvPr/>
        </p:nvPicPr>
        <p:blipFill>
          <a:blip r:embed="rId372"/>
          <a:stretch>
            <a:fillRect/>
          </a:stretch>
        </p:blipFill>
        <p:spPr>
          <a:xfrm>
            <a:off x="0" y="127000"/>
            <a:ext cx="23749000" cy="16548100"/>
          </a:xfrm>
          <a:prstGeom prst="rect">
            <a:avLst/>
          </a:prstGeom>
        </p:spPr>
      </p:pic>
    </p:spTree>
  </p:cSld>
  <p:clrMapOvr>
    <a:masterClrMapping/>
  </p:clrMapOvr>
</p:sld>
</file>

<file path=ppt/slides/slide3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3" id="373"/>
          <p:cNvPicPr>
            <a:picLocks noChangeAspect="true"/>
          </p:cNvPicPr>
          <p:nvPr/>
        </p:nvPicPr>
        <p:blipFill>
          <a:blip r:embed="rId373"/>
          <a:stretch>
            <a:fillRect/>
          </a:stretch>
        </p:blipFill>
        <p:spPr>
          <a:xfrm>
            <a:off x="0" y="127000"/>
            <a:ext cx="23749000" cy="16548100"/>
          </a:xfrm>
          <a:prstGeom prst="rect">
            <a:avLst/>
          </a:prstGeom>
        </p:spPr>
      </p:pic>
    </p:spTree>
  </p:cSld>
  <p:clrMapOvr>
    <a:masterClrMapping/>
  </p:clrMapOvr>
</p:sld>
</file>

<file path=ppt/slides/slide3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4" id="374"/>
          <p:cNvPicPr>
            <a:picLocks noChangeAspect="true"/>
          </p:cNvPicPr>
          <p:nvPr/>
        </p:nvPicPr>
        <p:blipFill>
          <a:blip r:embed="rId374"/>
          <a:stretch>
            <a:fillRect/>
          </a:stretch>
        </p:blipFill>
        <p:spPr>
          <a:xfrm>
            <a:off x="0" y="127000"/>
            <a:ext cx="23749000" cy="16548100"/>
          </a:xfrm>
          <a:prstGeom prst="rect">
            <a:avLst/>
          </a:prstGeom>
        </p:spPr>
      </p:pic>
    </p:spTree>
  </p:cSld>
  <p:clrMapOvr>
    <a:masterClrMapping/>
  </p:clrMapOvr>
</p:sld>
</file>

<file path=ppt/slides/slide3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5" id="375"/>
          <p:cNvPicPr>
            <a:picLocks noChangeAspect="true"/>
          </p:cNvPicPr>
          <p:nvPr/>
        </p:nvPicPr>
        <p:blipFill>
          <a:blip r:embed="rId375"/>
          <a:stretch>
            <a:fillRect/>
          </a:stretch>
        </p:blipFill>
        <p:spPr>
          <a:xfrm>
            <a:off x="0" y="127000"/>
            <a:ext cx="23749000" cy="16548100"/>
          </a:xfrm>
          <a:prstGeom prst="rect">
            <a:avLst/>
          </a:prstGeom>
        </p:spPr>
      </p:pic>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71" id="71"/>
          <p:cNvPicPr>
            <a:picLocks noChangeAspect="true"/>
          </p:cNvPicPr>
          <p:nvPr/>
        </p:nvPicPr>
        <p:blipFill>
          <a:blip r:embed="rId71"/>
          <a:stretch>
            <a:fillRect/>
          </a:stretch>
        </p:blipFill>
        <p:spPr>
          <a:xfrm>
            <a:off x="0" y="127000"/>
            <a:ext cx="23749000" cy="16548100"/>
          </a:xfrm>
          <a:prstGeom prst="rect">
            <a:avLst/>
          </a:prstGeom>
        </p:spPr>
      </p:pic>
      <p:sp>
        <p:nvSpPr>
          <p:cNvPr name="TextBox 71" id="72"/>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his homeland, and: [ aqra2 besam rabak elazi khalaq.khalaq el2ensan mon 3alaq.aqra2 warabak elakrm.elazi 3alam belqalam.3alam el2ensan malm ya3lam.kalaan el2ensan litgha .en ra2oh estaghana .ana ela rabak 2araggey.arit elazi yanaha2 .3abda aza sala .arit an kan 3al . elhada2 2o amr betaqawa .arit an kazeb.watawla .alm ya3lam bean elloh yara .kala len lem yantahi lenasfe3n benaseeh naseeh kazebah khate2oh .falid3o nadih sanada3o elzabanih .kala le2atata3oh .waseged.waqtarab ] [ 🕋 ]</a:t>
            </a:r>
          </a:p>
          <a:p>
            <a:r>
              <a:rPr lang="en-US" sz="2200">
                <a:solidFill>
                  <a:srgbClr val="FCFCFC"/>
                </a:solidFill>
              </a:rPr>
              <a:t>[١٦‏/٥، ٢:٥٨ ص] Simple but hard to reach. Whoever embraces us, we will be his homeland, and: [Faith is that you believe in Allah and his angels. And he wrote it, and he sent it, and the last day. Fate is good. I will tell him]</a:t>
            </a:r>
          </a:p>
          <a:p>
            <a:r>
              <a:rPr lang="en-US" sz="2200">
                <a:solidFill>
                  <a:srgbClr val="FCFCFC"/>
                </a:solidFill>
              </a:rPr>
              <a:t>[١٦‏/٥، ٣:٠٢ ص] Simple but hard to reach. Whoever embraces us, we will be his homeland, and: [Islam. It is: that there is no god but Allah, and that Muhammad is the Messenger of Allah. And he performed the prayer, and he gave the zakat, the fast of Ramadan, the pilgrimage to the house, and the effort in Allah is the right of his struggle, whoever is able to do so.]</a:t>
            </a:r>
          </a:p>
          <a:p>
            <a:r>
              <a:rPr lang="en-US" sz="2200">
                <a:solidFill>
                  <a:srgbClr val="FCFCFC"/>
                </a:solidFill>
              </a:rPr>
              <a:t>[١٦‏/٥، ٣:٠٣ ص] Simple but hard to reach. Whoever embraces us, we will be his homeland, and: [Al-Ihsan. It is. If you worship Allah, it is as if you see Him and you do not see Him.]</a:t>
            </a:r>
          </a:p>
          <a:p>
            <a:r>
              <a:rPr lang="en-US" sz="2200">
                <a:solidFill>
                  <a:srgbClr val="FCFCFC"/>
                </a:solidFill>
              </a:rPr>
              <a:t>[١٦‏/٥، ٣:٠٦ ص] Simple but hard to reach. Whoever embraces us, we will be his homeland, and: The homeland of Islam [Taiz ◇ Mecca ◇ Jerusalem ◇]</a:t>
            </a:r>
          </a:p>
          <a:p>
            <a:r>
              <a:rPr lang="en-US" sz="2200">
                <a:solidFill>
                  <a:srgbClr val="FCFCFC"/>
                </a:solidFill>
              </a:rPr>
              <a:t>[١٦‏/٥، ٣:١٤ ص] Simple but hard to reach. Whoever embraces us, we will be his homeland, and: &gt; 10 Prophets sent mentioned in the books &lt;The Qur’an ☆ The Bible ☆[Adam¤Adris ¤Noah ¤Ibrahim ¤Soliman ¤Younis ¤Musa ¤Youssef Jesus</a:t>
            </a:r>
          </a:p>
          <a:p>
            <a:r>
              <a:rPr lang="en-US" sz="2200">
                <a:solidFill>
                  <a:srgbClr val="FCFCFC"/>
                </a:solidFill>
              </a:rPr>
              <a:t>[١٦‏/٥، ٣:١٤ ص] Simple but hard to reach. Whoever embraces us, we will be his homeland, and: &gt; 10 anbia2 marselin mazkorn fy elktab &lt; elqaran ☆ eltawarat ☆ elangel ☆ [ adem¤aderis¤naw7¤abrahim¤saliman¤yoons ¤moosa¤yowasaf ¤3isa¤mo7amad¤ ] walsolam 3alla mon atba3 elhada2</a:t>
            </a:r>
          </a:p>
          <a:p>
            <a:r>
              <a:rPr lang="en-US" sz="2200">
                <a:solidFill>
                  <a:srgbClr val="FCFCFC"/>
                </a:solidFill>
              </a:rPr>
              <a:t>[١٦‏/٥، ٣:١٩ ص] Simple but hard to reach. Whoever embraces us, we will be his homeland, and: [ elloh la eloh elaho el7ay elqiom la ta25ozoh sanaho walanom loh mafy elsemot walard mon za elazi yoshof3 3andoh ela baznoh ya3lam mabin edihom wama khalfohom wala ya7oton besha mon 3almoh ela bemasha2 wasa3 karsih elsemot walard wala yood 7afezhema waho elseme3 el3alim ]</a:t>
            </a:r>
          </a:p>
          <a:p>
            <a:r>
              <a:rPr lang="en-US" sz="2200">
                <a:solidFill>
                  <a:srgbClr val="FCFCFC"/>
                </a:solidFill>
              </a:rPr>
              <a:t>[١٦‏/٥، ٣:١٩ ص] Simple but hard to reach. Whoever embraces us, we will be </a:t>
            </a:r>
          </a:p>
        </p:txBody>
      </p:sp>
    </p:spTree>
  </p:cSld>
  <p:clrMapOvr>
    <a:masterClrMapping/>
  </p:clrMapOvr>
</p:sld>
</file>

<file path=ppt/slides/slide3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6" id="376"/>
          <p:cNvPicPr>
            <a:picLocks noChangeAspect="true"/>
          </p:cNvPicPr>
          <p:nvPr/>
        </p:nvPicPr>
        <p:blipFill>
          <a:blip r:embed="rId376"/>
          <a:stretch>
            <a:fillRect/>
          </a:stretch>
        </p:blipFill>
        <p:spPr>
          <a:xfrm>
            <a:off x="0" y="127000"/>
            <a:ext cx="23749000" cy="16548100"/>
          </a:xfrm>
          <a:prstGeom prst="rect">
            <a:avLst/>
          </a:prstGeom>
        </p:spPr>
      </p:pic>
    </p:spTree>
  </p:cSld>
  <p:clrMapOvr>
    <a:masterClrMapping/>
  </p:clrMapOvr>
</p:sld>
</file>

<file path=ppt/slides/slide3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7" id="377"/>
          <p:cNvPicPr>
            <a:picLocks noChangeAspect="true"/>
          </p:cNvPicPr>
          <p:nvPr/>
        </p:nvPicPr>
        <p:blipFill>
          <a:blip r:embed="rId377"/>
          <a:stretch>
            <a:fillRect/>
          </a:stretch>
        </p:blipFill>
        <p:spPr>
          <a:xfrm>
            <a:off x="0" y="127000"/>
            <a:ext cx="23749000" cy="16548100"/>
          </a:xfrm>
          <a:prstGeom prst="rect">
            <a:avLst/>
          </a:prstGeom>
        </p:spPr>
      </p:pic>
    </p:spTree>
  </p:cSld>
  <p:clrMapOvr>
    <a:masterClrMapping/>
  </p:clrMapOvr>
</p:sld>
</file>

<file path=ppt/slides/slide3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8" id="378"/>
          <p:cNvPicPr>
            <a:picLocks noChangeAspect="true"/>
          </p:cNvPicPr>
          <p:nvPr/>
        </p:nvPicPr>
        <p:blipFill>
          <a:blip r:embed="rId378"/>
          <a:stretch>
            <a:fillRect/>
          </a:stretch>
        </p:blipFill>
        <p:spPr>
          <a:xfrm>
            <a:off x="0" y="127000"/>
            <a:ext cx="23749000" cy="16548100"/>
          </a:xfrm>
          <a:prstGeom prst="rect">
            <a:avLst/>
          </a:prstGeom>
        </p:spPr>
      </p:pic>
    </p:spTree>
  </p:cSld>
  <p:clrMapOvr>
    <a:masterClrMapping/>
  </p:clrMapOvr>
</p:sld>
</file>

<file path=ppt/slides/slide3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79" id="379"/>
          <p:cNvPicPr>
            <a:picLocks noChangeAspect="true"/>
          </p:cNvPicPr>
          <p:nvPr/>
        </p:nvPicPr>
        <p:blipFill>
          <a:blip r:embed="rId379"/>
          <a:stretch>
            <a:fillRect/>
          </a:stretch>
        </p:blipFill>
        <p:spPr>
          <a:xfrm>
            <a:off x="0" y="127000"/>
            <a:ext cx="23749000" cy="16548100"/>
          </a:xfrm>
          <a:prstGeom prst="rect">
            <a:avLst/>
          </a:prstGeom>
        </p:spPr>
      </p:pic>
    </p:spTree>
  </p:cSld>
  <p:clrMapOvr>
    <a:masterClrMapping/>
  </p:clrMapOvr>
</p:sld>
</file>

<file path=ppt/slides/slide3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0" id="380"/>
          <p:cNvPicPr>
            <a:picLocks noChangeAspect="true"/>
          </p:cNvPicPr>
          <p:nvPr/>
        </p:nvPicPr>
        <p:blipFill>
          <a:blip r:embed="rId380"/>
          <a:stretch>
            <a:fillRect/>
          </a:stretch>
        </p:blipFill>
        <p:spPr>
          <a:xfrm>
            <a:off x="0" y="127000"/>
            <a:ext cx="23749000" cy="16548100"/>
          </a:xfrm>
          <a:prstGeom prst="rect">
            <a:avLst/>
          </a:prstGeom>
        </p:spPr>
      </p:pic>
    </p:spTree>
  </p:cSld>
  <p:clrMapOvr>
    <a:masterClrMapping/>
  </p:clrMapOvr>
</p:sld>
</file>

<file path=ppt/slides/slide3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1" id="381"/>
          <p:cNvPicPr>
            <a:picLocks noChangeAspect="true"/>
          </p:cNvPicPr>
          <p:nvPr/>
        </p:nvPicPr>
        <p:blipFill>
          <a:blip r:embed="rId381"/>
          <a:stretch>
            <a:fillRect/>
          </a:stretch>
        </p:blipFill>
        <p:spPr>
          <a:xfrm>
            <a:off x="0" y="127000"/>
            <a:ext cx="23749000" cy="16548100"/>
          </a:xfrm>
          <a:prstGeom prst="rect">
            <a:avLst/>
          </a:prstGeom>
        </p:spPr>
      </p:pic>
    </p:spTree>
  </p:cSld>
  <p:clrMapOvr>
    <a:masterClrMapping/>
  </p:clrMapOvr>
</p:sld>
</file>

<file path=ppt/slides/slide3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2" id="382"/>
          <p:cNvPicPr>
            <a:picLocks noChangeAspect="true"/>
          </p:cNvPicPr>
          <p:nvPr/>
        </p:nvPicPr>
        <p:blipFill>
          <a:blip r:embed="rId382"/>
          <a:stretch>
            <a:fillRect/>
          </a:stretch>
        </p:blipFill>
        <p:spPr>
          <a:xfrm>
            <a:off x="0" y="127000"/>
            <a:ext cx="23749000" cy="16548100"/>
          </a:xfrm>
          <a:prstGeom prst="rect">
            <a:avLst/>
          </a:prstGeom>
        </p:spPr>
      </p:pic>
    </p:spTree>
  </p:cSld>
  <p:clrMapOvr>
    <a:masterClrMapping/>
  </p:clrMapOvr>
</p:sld>
</file>

<file path=ppt/slides/slide3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3" id="383"/>
          <p:cNvPicPr>
            <a:picLocks noChangeAspect="true"/>
          </p:cNvPicPr>
          <p:nvPr/>
        </p:nvPicPr>
        <p:blipFill>
          <a:blip r:embed="rId383"/>
          <a:stretch>
            <a:fillRect/>
          </a:stretch>
        </p:blipFill>
        <p:spPr>
          <a:xfrm>
            <a:off x="0" y="127000"/>
            <a:ext cx="23749000" cy="16548100"/>
          </a:xfrm>
          <a:prstGeom prst="rect">
            <a:avLst/>
          </a:prstGeom>
        </p:spPr>
      </p:pic>
    </p:spTree>
  </p:cSld>
  <p:clrMapOvr>
    <a:masterClrMapping/>
  </p:clrMapOvr>
</p:sld>
</file>

<file path=ppt/slides/slide3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4" id="384"/>
          <p:cNvPicPr>
            <a:picLocks noChangeAspect="true"/>
          </p:cNvPicPr>
          <p:nvPr/>
        </p:nvPicPr>
        <p:blipFill>
          <a:blip r:embed="rId384"/>
          <a:stretch>
            <a:fillRect/>
          </a:stretch>
        </p:blipFill>
        <p:spPr>
          <a:xfrm>
            <a:off x="0" y="127000"/>
            <a:ext cx="23749000" cy="16548100"/>
          </a:xfrm>
          <a:prstGeom prst="rect">
            <a:avLst/>
          </a:prstGeom>
        </p:spPr>
      </p:pic>
    </p:spTree>
  </p:cSld>
  <p:clrMapOvr>
    <a:masterClrMapping/>
  </p:clrMapOvr>
</p:sld>
</file>

<file path=ppt/slides/slide3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5" id="385"/>
          <p:cNvPicPr>
            <a:picLocks noChangeAspect="true"/>
          </p:cNvPicPr>
          <p:nvPr/>
        </p:nvPicPr>
        <p:blipFill>
          <a:blip r:embed="rId385"/>
          <a:stretch>
            <a:fillRect/>
          </a:stretch>
        </p:blipFill>
        <p:spPr>
          <a:xfrm>
            <a:off x="0" y="127000"/>
            <a:ext cx="23749000" cy="16548100"/>
          </a:xfrm>
          <a:prstGeom prst="rect">
            <a:avLst/>
          </a:prstGeom>
        </p:spPr>
      </p:pic>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73" id="73"/>
          <p:cNvPicPr>
            <a:picLocks noChangeAspect="true"/>
          </p:cNvPicPr>
          <p:nvPr/>
        </p:nvPicPr>
        <p:blipFill>
          <a:blip r:embed="rId73"/>
          <a:stretch>
            <a:fillRect/>
          </a:stretch>
        </p:blipFill>
        <p:spPr>
          <a:xfrm>
            <a:off x="0" y="127000"/>
            <a:ext cx="23749000" cy="16548100"/>
          </a:xfrm>
          <a:prstGeom prst="rect">
            <a:avLst/>
          </a:prstGeom>
        </p:spPr>
      </p:pic>
      <p:sp>
        <p:nvSpPr>
          <p:cNvPr name="TextBox 73" id="7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his homeland, and: [God, there is no god but He, the Living, the Eternal, the Living, the Eternal. He wants to preserve them, and He is the All-Hearing, the All-Knowing.]</a:t>
            </a:r>
          </a:p>
          <a:p>
            <a:r>
              <a:rPr lang="en-US" sz="2200">
                <a:solidFill>
                  <a:srgbClr val="FCFCFC"/>
                </a:solidFill>
              </a:rPr>
              <a:t>[١٦‏/٥، ٣:٢٤ ص] Simple but hard to reach. Whoever embraces us, we will be his homeland, and: [ائمن الرسول بما انزل إليهم من ربهم والمؤمنون كل ائمن بالله وملا ئكته وكتبه ورسله واليوم الآخر لايفرق بين احد من رسله وقالو سمعنا واطعنا غفرانك ربنا واليك المصير لا يكلف الله نفسا إلى وسعها له مكسبت وعليها مكتسب ربنا لاتواخذنا ان نسينا اواخطئنا ربنا ولا تحملنا مالا طاقتة لنا به وعفو عنا وغفر لنا ورحمنا انت مولانا فنصرناء على القوم الكافرون ]</a:t>
            </a:r>
          </a:p>
          <a:p>
            <a:r>
              <a:rPr lang="en-US" sz="2200">
                <a:solidFill>
                  <a:srgbClr val="FCFCFC"/>
                </a:solidFill>
              </a:rPr>
              <a:t>[١٦‏/٥، ٣:٢٧ ص] Simple but hard to reach. Whoever embraces us, we will be his homeland, and: [Verily, honor belongs to Allah, so whoever seeks honor other than the religion of Allah, Allah will humiliate him.]</a:t>
            </a:r>
          </a:p>
          <a:p>
            <a:r>
              <a:rPr lang="en-US" sz="2200">
                <a:solidFill>
                  <a:srgbClr val="FCFCFC"/>
                </a:solidFill>
              </a:rPr>
              <a:t>[١٦‏/٥، ٣:٢٨ ص] Simple but hard to reach. Whoever embraces us, we will be his homeland, and: [ [ an el3aza leloh faman abetagha el3aza be3air din elloh azeloh elloh ]</a:t>
            </a:r>
          </a:p>
          <a:p>
            <a:r>
              <a:rPr lang="en-US" sz="2200">
                <a:solidFill>
                  <a:srgbClr val="FCFCFC"/>
                </a:solidFill>
              </a:rPr>
              <a:t>[٢٥‏/٥، ٢:٢٢ ص] Simple but hard to reach. Whoever embraces us, we will be his homeland, and: *التنسيقية العامة </a:t>
            </a:r>
          </a:p>
          <a:p>
            <a:r>
              <a:rPr lang="en-US" sz="2200">
                <a:solidFill>
                  <a:srgbClr val="FCFCFC"/>
                </a:solidFill>
              </a:rPr>
              <a:t>قال تعالى:</a:t>
            </a:r>
          </a:p>
          <a:p>
            <a:r>
              <a:rPr lang="en-US" sz="2200">
                <a:solidFill>
                  <a:srgbClr val="FCFCFC"/>
                </a:solidFill>
              </a:rPr>
              <a:t>*(وَاتَّقُوا فِتْنَةً لَا تُصِيبَنَّ الَّذِينَ ظَلَمُوا مِنْكُمْ خَاصَّةً وَاعْلَمُوا أَنَّ اللَّهَ شَدِيدُ الْعِقابِ}*</a:t>
            </a:r>
          </a:p>
          <a:p>
            <a:r>
              <a:rPr lang="en-US" sz="5000"/>
              <a:t>  </a:t>
            </a:r>
          </a:p>
          <a:p>
            <a:r>
              <a:rPr lang="en-US" sz="2200">
                <a:solidFill>
                  <a:srgbClr val="FCFCFC"/>
                </a:solidFill>
              </a:rPr>
              <a:t>*بيان مهم*</a:t>
            </a:r>
          </a:p>
          <a:p>
            <a:r>
              <a:rPr lang="en-US" sz="2200">
                <a:solidFill>
                  <a:srgbClr val="FCFCFC"/>
                </a:solidFill>
              </a:rPr>
              <a:t> *إلى جماهير الشعب العربي</a:t>
            </a:r>
          </a:p>
          <a:p>
            <a:r>
              <a:rPr lang="en-US" sz="2200">
                <a:solidFill>
                  <a:srgbClr val="FCFCFC"/>
                </a:solidFill>
              </a:rPr>
              <a:t>*وإلى جماهير شرق الأوسط </a:t>
            </a:r>
          </a:p>
          <a:p>
            <a:r>
              <a:rPr lang="en-US" sz="5000"/>
              <a:t>  </a:t>
            </a:r>
          </a:p>
          <a:p>
            <a:r>
              <a:rPr lang="en-US" sz="2200">
                <a:solidFill>
                  <a:srgbClr val="FCFCFC"/>
                </a:solidFill>
              </a:rPr>
              <a:t>*في ظل الأوضاع الحرجة التي تمر بها البلاد والتي تستوجب تغليب صوت العقل وحقن دماء الشباب الأبرياء ندين بأشد العبارات ما دعا إليه المدعو بولاية شرق الاوسط،من  السلطة غير آبه بمآلات هذا المسار المدمر*</a:t>
            </a:r>
          </a:p>
          <a:p>
            <a:r>
              <a:rPr lang="en-US" sz="5000"/>
              <a:t>  </a:t>
            </a:r>
          </a:p>
          <a:p>
            <a:r>
              <a:rPr lang="en-US" sz="2200">
                <a:solidFill>
                  <a:srgbClr val="FCFCFC"/>
                </a:solidFill>
              </a:rPr>
              <a:t>*لقد استجاب لندائه عدد من العمد فعقدوا اجتماعات طارئة تهدف إلى استنفار المواطنين  إما بغباء وجهل أو طمعا في حفنات من الدولارات وهنا نطرح تساؤلا مشروعا هل يُعقل أن تكون الضعين بمنأى </a:t>
            </a:r>
          </a:p>
          <a:p>
            <a:r>
              <a:rPr lang="en-US" sz="5000"/>
              <a:t>  </a:t>
            </a:r>
          </a:p>
          <a:p>
            <a:r>
              <a:rPr lang="en-US" sz="2200">
                <a:solidFill>
                  <a:srgbClr val="FCFCFC"/>
                </a:solidFill>
              </a:rPr>
              <a:t>*ما نؤكده في هذا البيان هو ما يلي*</a:t>
            </a:r>
          </a:p>
          <a:p>
            <a:r>
              <a:rPr lang="en-US" sz="5000"/>
              <a:t>  </a:t>
            </a:r>
          </a:p>
          <a:p>
            <a:r>
              <a:rPr lang="en-US" sz="2200">
                <a:solidFill>
                  <a:srgbClr val="FCFCFC"/>
                </a:solidFill>
              </a:rPr>
              <a:t>*١ - تنشيد وتغريد جروحات معنتناء </a:t>
            </a:r>
          </a:p>
        </p:txBody>
      </p:sp>
    </p:spTree>
  </p:cSld>
  <p:clrMapOvr>
    <a:masterClrMapping/>
  </p:clrMapOvr>
</p:sld>
</file>

<file path=ppt/slides/slide3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6" id="386"/>
          <p:cNvPicPr>
            <a:picLocks noChangeAspect="true"/>
          </p:cNvPicPr>
          <p:nvPr/>
        </p:nvPicPr>
        <p:blipFill>
          <a:blip r:embed="rId386"/>
          <a:stretch>
            <a:fillRect/>
          </a:stretch>
        </p:blipFill>
        <p:spPr>
          <a:xfrm>
            <a:off x="0" y="127000"/>
            <a:ext cx="23749000" cy="16548100"/>
          </a:xfrm>
          <a:prstGeom prst="rect">
            <a:avLst/>
          </a:prstGeom>
        </p:spPr>
      </p:pic>
    </p:spTree>
  </p:cSld>
  <p:clrMapOvr>
    <a:masterClrMapping/>
  </p:clrMapOvr>
</p:sld>
</file>

<file path=ppt/slides/slide3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7" id="387"/>
          <p:cNvPicPr>
            <a:picLocks noChangeAspect="true"/>
          </p:cNvPicPr>
          <p:nvPr/>
        </p:nvPicPr>
        <p:blipFill>
          <a:blip r:embed="rId387"/>
          <a:stretch>
            <a:fillRect/>
          </a:stretch>
        </p:blipFill>
        <p:spPr>
          <a:xfrm>
            <a:off x="0" y="127000"/>
            <a:ext cx="23749000" cy="16548100"/>
          </a:xfrm>
          <a:prstGeom prst="rect">
            <a:avLst/>
          </a:prstGeom>
        </p:spPr>
      </p:pic>
    </p:spTree>
  </p:cSld>
  <p:clrMapOvr>
    <a:masterClrMapping/>
  </p:clrMapOvr>
</p:sld>
</file>

<file path=ppt/slides/slide3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8" id="388"/>
          <p:cNvPicPr>
            <a:picLocks noChangeAspect="true"/>
          </p:cNvPicPr>
          <p:nvPr/>
        </p:nvPicPr>
        <p:blipFill>
          <a:blip r:embed="rId388"/>
          <a:stretch>
            <a:fillRect/>
          </a:stretch>
        </p:blipFill>
        <p:spPr>
          <a:xfrm>
            <a:off x="0" y="127000"/>
            <a:ext cx="23749000" cy="16548100"/>
          </a:xfrm>
          <a:prstGeom prst="rect">
            <a:avLst/>
          </a:prstGeom>
        </p:spPr>
      </p:pic>
    </p:spTree>
  </p:cSld>
  <p:clrMapOvr>
    <a:masterClrMapping/>
  </p:clrMapOvr>
</p:sld>
</file>

<file path=ppt/slides/slide3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89" id="389"/>
          <p:cNvPicPr>
            <a:picLocks noChangeAspect="true"/>
          </p:cNvPicPr>
          <p:nvPr/>
        </p:nvPicPr>
        <p:blipFill>
          <a:blip r:embed="rId389"/>
          <a:stretch>
            <a:fillRect/>
          </a:stretch>
        </p:blipFill>
        <p:spPr>
          <a:xfrm>
            <a:off x="0" y="127000"/>
            <a:ext cx="23749000" cy="16548100"/>
          </a:xfrm>
          <a:prstGeom prst="rect">
            <a:avLst/>
          </a:prstGeom>
        </p:spPr>
      </p:pic>
    </p:spTree>
  </p:cSld>
  <p:clrMapOvr>
    <a:masterClrMapping/>
  </p:clrMapOvr>
</p:sld>
</file>

<file path=ppt/slides/slide3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0" id="390"/>
          <p:cNvPicPr>
            <a:picLocks noChangeAspect="true"/>
          </p:cNvPicPr>
          <p:nvPr/>
        </p:nvPicPr>
        <p:blipFill>
          <a:blip r:embed="rId390"/>
          <a:stretch>
            <a:fillRect/>
          </a:stretch>
        </p:blipFill>
        <p:spPr>
          <a:xfrm>
            <a:off x="0" y="127000"/>
            <a:ext cx="23749000" cy="16548100"/>
          </a:xfrm>
          <a:prstGeom prst="rect">
            <a:avLst/>
          </a:prstGeom>
        </p:spPr>
      </p:pic>
    </p:spTree>
  </p:cSld>
  <p:clrMapOvr>
    <a:masterClrMapping/>
  </p:clrMapOvr>
</p:sld>
</file>

<file path=ppt/slides/slide3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1" id="391"/>
          <p:cNvPicPr>
            <a:picLocks noChangeAspect="true"/>
          </p:cNvPicPr>
          <p:nvPr/>
        </p:nvPicPr>
        <p:blipFill>
          <a:blip r:embed="rId391"/>
          <a:stretch>
            <a:fillRect/>
          </a:stretch>
        </p:blipFill>
        <p:spPr>
          <a:xfrm>
            <a:off x="0" y="127000"/>
            <a:ext cx="23749000" cy="16548100"/>
          </a:xfrm>
          <a:prstGeom prst="rect">
            <a:avLst/>
          </a:prstGeom>
        </p:spPr>
      </p:pic>
    </p:spTree>
  </p:cSld>
  <p:clrMapOvr>
    <a:masterClrMapping/>
  </p:clrMapOvr>
</p:sld>
</file>

<file path=ppt/slides/slide3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2" id="392"/>
          <p:cNvPicPr>
            <a:picLocks noChangeAspect="true"/>
          </p:cNvPicPr>
          <p:nvPr/>
        </p:nvPicPr>
        <p:blipFill>
          <a:blip r:embed="rId392"/>
          <a:stretch>
            <a:fillRect/>
          </a:stretch>
        </p:blipFill>
        <p:spPr>
          <a:xfrm>
            <a:off x="0" y="127000"/>
            <a:ext cx="23749000" cy="16548100"/>
          </a:xfrm>
          <a:prstGeom prst="rect">
            <a:avLst/>
          </a:prstGeom>
        </p:spPr>
      </p:pic>
    </p:spTree>
  </p:cSld>
  <p:clrMapOvr>
    <a:masterClrMapping/>
  </p:clrMapOvr>
</p:sld>
</file>

<file path=ppt/slides/slide3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3" id="393"/>
          <p:cNvPicPr>
            <a:picLocks noChangeAspect="true"/>
          </p:cNvPicPr>
          <p:nvPr/>
        </p:nvPicPr>
        <p:blipFill>
          <a:blip r:embed="rId393"/>
          <a:stretch>
            <a:fillRect/>
          </a:stretch>
        </p:blipFill>
        <p:spPr>
          <a:xfrm>
            <a:off x="0" y="127000"/>
            <a:ext cx="23749000" cy="16548100"/>
          </a:xfrm>
          <a:prstGeom prst="rect">
            <a:avLst/>
          </a:prstGeom>
        </p:spPr>
      </p:pic>
    </p:spTree>
  </p:cSld>
  <p:clrMapOvr>
    <a:masterClrMapping/>
  </p:clrMapOvr>
</p:sld>
</file>

<file path=ppt/slides/slide3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4" id="394"/>
          <p:cNvPicPr>
            <a:picLocks noChangeAspect="true"/>
          </p:cNvPicPr>
          <p:nvPr/>
        </p:nvPicPr>
        <p:blipFill>
          <a:blip r:embed="rId394"/>
          <a:stretch>
            <a:fillRect/>
          </a:stretch>
        </p:blipFill>
        <p:spPr>
          <a:xfrm>
            <a:off x="0" y="127000"/>
            <a:ext cx="23749000" cy="16548100"/>
          </a:xfrm>
          <a:prstGeom prst="rect">
            <a:avLst/>
          </a:prstGeom>
        </p:spPr>
      </p:pic>
    </p:spTree>
  </p:cSld>
  <p:clrMapOvr>
    <a:masterClrMapping/>
  </p:clrMapOvr>
</p:sld>
</file>

<file path=ppt/slides/slide3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5" id="395"/>
          <p:cNvPicPr>
            <a:picLocks noChangeAspect="true"/>
          </p:cNvPicPr>
          <p:nvPr/>
        </p:nvPicPr>
        <p:blipFill>
          <a:blip r:embed="rId395"/>
          <a:stretch>
            <a:fillRect/>
          </a:stretch>
        </p:blipFill>
        <p:spPr>
          <a:xfrm>
            <a:off x="0" y="127000"/>
            <a:ext cx="23749000" cy="16548100"/>
          </a:xfrm>
          <a:prstGeom prst="rect">
            <a:avLst/>
          </a:prstGeom>
        </p:spPr>
      </p:pic>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75" id="75"/>
          <p:cNvPicPr>
            <a:picLocks noChangeAspect="true"/>
          </p:cNvPicPr>
          <p:nvPr/>
        </p:nvPicPr>
        <p:blipFill>
          <a:blip r:embed="rId75"/>
          <a:stretch>
            <a:fillRect/>
          </a:stretch>
        </p:blipFill>
        <p:spPr>
          <a:xfrm>
            <a:off x="0" y="127000"/>
            <a:ext cx="23749000" cy="16548100"/>
          </a:xfrm>
          <a:prstGeom prst="rect">
            <a:avLst/>
          </a:prstGeom>
        </p:spPr>
      </p:pic>
      <p:sp>
        <p:nvSpPr>
          <p:cNvPr name="TextBox 75" id="7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*٢-  القوات المسلحة لا تستهدف قبيلة أو مجتمعا بعينه فالمعركة واضحة الأهداف وموجهة ضد المليشيا التي عبثت بأمن البلاد.*</a:t>
            </a:r>
          </a:p>
          <a:p>
            <a:r>
              <a:rPr lang="en-US" sz="5000"/>
              <a:t>  </a:t>
            </a:r>
          </a:p>
          <a:p>
            <a:r>
              <a:rPr lang="en-US" sz="2200">
                <a:solidFill>
                  <a:srgbClr val="FCFCFC"/>
                </a:solidFill>
              </a:rPr>
              <a:t>*٣ -التنسيقية العامة لأبناء  بالداخل والخارج تحمل المسؤولية الكاملة للعمد الآتي *ذكرهم نتيجة لتحريضهم المباشر على استنفار الناس لمواجهة </a:t>
            </a:r>
          </a:p>
          <a:p>
            <a:r>
              <a:rPr lang="en-US" sz="2200">
                <a:solidFill>
                  <a:srgbClr val="FCFCFC"/>
                </a:solidFill>
              </a:rPr>
              <a:t>1الامن </a:t>
            </a:r>
          </a:p>
          <a:p>
            <a:r>
              <a:rPr lang="en-US" sz="2200">
                <a:solidFill>
                  <a:srgbClr val="FCFCFC"/>
                </a:solidFill>
              </a:rPr>
              <a:t>2الايمان</a:t>
            </a:r>
          </a:p>
          <a:p>
            <a:r>
              <a:rPr lang="en-US" sz="2200">
                <a:solidFill>
                  <a:srgbClr val="FCFCFC"/>
                </a:solidFill>
              </a:rPr>
              <a:t>*إن ما يقومون به من اجتماعات وتعبئة يدعو للفوضى وضرب للنسيج الاجتماعي  وجر الناس إلى مالا يحمد عقباه*</a:t>
            </a:r>
          </a:p>
          <a:p>
            <a:r>
              <a:rPr lang="en-US" sz="2200">
                <a:solidFill>
                  <a:srgbClr val="FCFCFC"/>
                </a:solidFill>
              </a:rPr>
              <a:t>*وهم مسؤولون كذلك عن أي حالة استنفار أو تعبئة أو نتائج كارثية تترتب على تحريضهم بما في ذلك إشعال الفتنة العنصرية ومحاولة زج القبائل المتعايشة في أتون حرب لا ناقة لهم فيها ولا جمل*</a:t>
            </a:r>
          </a:p>
          <a:p>
            <a:r>
              <a:rPr lang="en-US" sz="5000"/>
              <a:t>  </a:t>
            </a:r>
          </a:p>
          <a:p>
            <a:r>
              <a:rPr lang="en-US" sz="2200">
                <a:solidFill>
                  <a:srgbClr val="FCFCFC"/>
                </a:solidFill>
              </a:rPr>
              <a:t>*٤ -نوجه نداء إلى أهلنا جميعا هذه الحرب ليست ضدكم ولا ضد مكون بعينه*</a:t>
            </a:r>
          </a:p>
          <a:p>
            <a:r>
              <a:rPr lang="en-US" sz="2200">
                <a:solidFill>
                  <a:srgbClr val="FCFCFC"/>
                </a:solidFill>
              </a:rPr>
              <a:t>*فالقوات المسلحة متواجدة حاليا  حيث* *استقبلت بحرارة وطمأنينة دون أن تمس كرامة أحد ودون أي استهداف قبلي أو جغرافي*</a:t>
            </a:r>
          </a:p>
          <a:p>
            <a:r>
              <a:rPr lang="en-US" sz="5000"/>
              <a:t>  </a:t>
            </a:r>
          </a:p>
          <a:p>
            <a:r>
              <a:rPr lang="en-US" sz="2200">
                <a:solidFill>
                  <a:srgbClr val="FCFCFC"/>
                </a:solidFill>
              </a:rPr>
              <a:t>*وعليه نحذر من الانجرار خلف أي خطاب مسموم يدعو للكراهية أو يسعى لزج أبنائكم في الحرب*</a:t>
            </a:r>
          </a:p>
          <a:p>
            <a:r>
              <a:rPr lang="en-US" sz="5000"/>
              <a:t>  </a:t>
            </a:r>
          </a:p>
          <a:p>
            <a:r>
              <a:rPr lang="en-US" sz="2200">
                <a:solidFill>
                  <a:srgbClr val="FCFCFC"/>
                </a:solidFill>
              </a:rPr>
              <a:t>*والله من وراء القصد*</a:t>
            </a:r>
          </a:p>
          <a:p>
            <a:r>
              <a:rPr lang="en-US" sz="5000"/>
              <a:t>  </a:t>
            </a:r>
          </a:p>
          <a:p>
            <a:r>
              <a:rPr lang="en-US" sz="2200">
                <a:solidFill>
                  <a:srgbClr val="FCFCFC"/>
                </a:solidFill>
              </a:rPr>
              <a:t>*الله اكبر ولله العزة</a:t>
            </a:r>
          </a:p>
          <a:p>
            <a:r>
              <a:rPr lang="en-US" sz="2200">
                <a:solidFill>
                  <a:srgbClr val="FCFCFC"/>
                </a:solidFill>
              </a:rPr>
              <a:t>[٢٥‏/٥، ٢:٣٧ ص] Simple but hard to reach. Whoever embraces us, we will be his homeland, and: No one has the full ability to control the course of life, emergency events and unexpected situations are part of reality, not chaos. Feeling confused when something is out of its course is normal, but it doesn't mean you're weak or failed. The problem is not with the event, but in our expectation that everything should go as we planned. Psychological balance does not mean controlling all circumstances, but the ability to adapt to them flexibly and calmly.</a:t>
            </a:r>
          </a:p>
          <a:p>
            <a:r>
              <a:rPr lang="en-US" sz="2200">
                <a:solidFill>
                  <a:srgbClr val="FCFCFC"/>
                </a:solidFill>
              </a:rPr>
              <a:t>[٢٥‏/٥، ٢:٤١ ص] Simple but hard to reach. Whoever embraces us, we will be his homeland, and: [20/5, 6:33 PM] Null: Love is actions, attention is actions, responsibility is actions, honesty is actions, promises alone are not enough. Dr. Osama bin Abdul Raouf Al-Jami [21/5, 6:00 PM] null: The child who is subjected to frequent sarcasm needs containment and talk </a:t>
            </a:r>
          </a:p>
        </p:txBody>
      </p:sp>
    </p:spTree>
  </p:cSld>
  <p:clrMapOvr>
    <a:masterClrMapping/>
  </p:clrMapOvr>
</p:sld>
</file>

<file path=ppt/slides/slide3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6" id="396"/>
          <p:cNvPicPr>
            <a:picLocks noChangeAspect="true"/>
          </p:cNvPicPr>
          <p:nvPr/>
        </p:nvPicPr>
        <p:blipFill>
          <a:blip r:embed="rId396"/>
          <a:stretch>
            <a:fillRect/>
          </a:stretch>
        </p:blipFill>
        <p:spPr>
          <a:xfrm>
            <a:off x="0" y="127000"/>
            <a:ext cx="23749000" cy="16548100"/>
          </a:xfrm>
          <a:prstGeom prst="rect">
            <a:avLst/>
          </a:prstGeom>
        </p:spPr>
      </p:pic>
    </p:spTree>
  </p:cSld>
  <p:clrMapOvr>
    <a:masterClrMapping/>
  </p:clrMapOvr>
</p:sld>
</file>

<file path=ppt/slides/slide3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7" id="397"/>
          <p:cNvPicPr>
            <a:picLocks noChangeAspect="true"/>
          </p:cNvPicPr>
          <p:nvPr/>
        </p:nvPicPr>
        <p:blipFill>
          <a:blip r:embed="rId397"/>
          <a:stretch>
            <a:fillRect/>
          </a:stretch>
        </p:blipFill>
        <p:spPr>
          <a:xfrm>
            <a:off x="0" y="127000"/>
            <a:ext cx="23749000" cy="16548100"/>
          </a:xfrm>
          <a:prstGeom prst="rect">
            <a:avLst/>
          </a:prstGeom>
        </p:spPr>
      </p:pic>
    </p:spTree>
  </p:cSld>
  <p:clrMapOvr>
    <a:masterClrMapping/>
  </p:clrMapOvr>
</p:sld>
</file>

<file path=ppt/slides/slide3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8" id="398"/>
          <p:cNvPicPr>
            <a:picLocks noChangeAspect="true"/>
          </p:cNvPicPr>
          <p:nvPr/>
        </p:nvPicPr>
        <p:blipFill>
          <a:blip r:embed="rId398"/>
          <a:stretch>
            <a:fillRect/>
          </a:stretch>
        </p:blipFill>
        <p:spPr>
          <a:xfrm>
            <a:off x="0" y="127000"/>
            <a:ext cx="23749000" cy="16548100"/>
          </a:xfrm>
          <a:prstGeom prst="rect">
            <a:avLst/>
          </a:prstGeom>
        </p:spPr>
      </p:pic>
    </p:spTree>
  </p:cSld>
  <p:clrMapOvr>
    <a:masterClrMapping/>
  </p:clrMapOvr>
</p:sld>
</file>

<file path=ppt/slides/slide3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399" id="399"/>
          <p:cNvPicPr>
            <a:picLocks noChangeAspect="true"/>
          </p:cNvPicPr>
          <p:nvPr/>
        </p:nvPicPr>
        <p:blipFill>
          <a:blip r:embed="rId399"/>
          <a:stretch>
            <a:fillRect/>
          </a:stretch>
        </p:blipFill>
        <p:spPr>
          <a:xfrm>
            <a:off x="0" y="127000"/>
            <a:ext cx="23749000" cy="16548100"/>
          </a:xfrm>
          <a:prstGeom prst="rect">
            <a:avLst/>
          </a:prstGeom>
        </p:spPr>
      </p:pic>
    </p:spTree>
  </p:cSld>
  <p:clrMapOvr>
    <a:masterClrMapping/>
  </p:clrMapOvr>
</p:sld>
</file>

<file path=ppt/slides/slide3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0" id="400"/>
          <p:cNvPicPr>
            <a:picLocks noChangeAspect="true"/>
          </p:cNvPicPr>
          <p:nvPr/>
        </p:nvPicPr>
        <p:blipFill>
          <a:blip r:embed="rId400"/>
          <a:stretch>
            <a:fillRect/>
          </a:stretch>
        </p:blipFill>
        <p:spPr>
          <a:xfrm>
            <a:off x="0" y="127000"/>
            <a:ext cx="23749000" cy="16548100"/>
          </a:xfrm>
          <a:prstGeom prst="rect">
            <a:avLst/>
          </a:prstGeom>
        </p:spPr>
      </p:pic>
    </p:spTree>
  </p:cSld>
  <p:clrMapOvr>
    <a:masterClrMapping/>
  </p:clrMapOvr>
</p:sld>
</file>

<file path=ppt/slides/slide3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1" id="401"/>
          <p:cNvPicPr>
            <a:picLocks noChangeAspect="true"/>
          </p:cNvPicPr>
          <p:nvPr/>
        </p:nvPicPr>
        <p:blipFill>
          <a:blip r:embed="rId401"/>
          <a:stretch>
            <a:fillRect/>
          </a:stretch>
        </p:blipFill>
        <p:spPr>
          <a:xfrm>
            <a:off x="0" y="127000"/>
            <a:ext cx="23749000" cy="16548100"/>
          </a:xfrm>
          <a:prstGeom prst="rect">
            <a:avLst/>
          </a:prstGeom>
        </p:spPr>
      </p:pic>
    </p:spTree>
  </p:cSld>
  <p:clrMapOvr>
    <a:masterClrMapping/>
  </p:clrMapOvr>
</p:sld>
</file>

<file path=ppt/slides/slide3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2" id="402"/>
          <p:cNvPicPr>
            <a:picLocks noChangeAspect="true"/>
          </p:cNvPicPr>
          <p:nvPr/>
        </p:nvPicPr>
        <p:blipFill>
          <a:blip r:embed="rId402"/>
          <a:stretch>
            <a:fillRect/>
          </a:stretch>
        </p:blipFill>
        <p:spPr>
          <a:xfrm>
            <a:off x="0" y="127000"/>
            <a:ext cx="23749000" cy="16548100"/>
          </a:xfrm>
          <a:prstGeom prst="rect">
            <a:avLst/>
          </a:prstGeom>
        </p:spPr>
      </p:pic>
    </p:spTree>
  </p:cSld>
  <p:clrMapOvr>
    <a:masterClrMapping/>
  </p:clrMapOvr>
</p:sld>
</file>

<file path=ppt/slides/slide3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3" id="403"/>
          <p:cNvPicPr>
            <a:picLocks noChangeAspect="true"/>
          </p:cNvPicPr>
          <p:nvPr/>
        </p:nvPicPr>
        <p:blipFill>
          <a:blip r:embed="rId403"/>
          <a:stretch>
            <a:fillRect/>
          </a:stretch>
        </p:blipFill>
        <p:spPr>
          <a:xfrm>
            <a:off x="0" y="127000"/>
            <a:ext cx="23749000" cy="16548100"/>
          </a:xfrm>
          <a:prstGeom prst="rect">
            <a:avLst/>
          </a:prstGeom>
        </p:spPr>
      </p:pic>
    </p:spTree>
  </p:cSld>
  <p:clrMapOvr>
    <a:masterClrMapping/>
  </p:clrMapOvr>
</p:sld>
</file>

<file path=ppt/slides/slide3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4" id="404"/>
          <p:cNvPicPr>
            <a:picLocks noChangeAspect="true"/>
          </p:cNvPicPr>
          <p:nvPr/>
        </p:nvPicPr>
        <p:blipFill>
          <a:blip r:embed="rId404"/>
          <a:stretch>
            <a:fillRect/>
          </a:stretch>
        </p:blipFill>
        <p:spPr>
          <a:xfrm>
            <a:off x="0" y="127000"/>
            <a:ext cx="23749000" cy="16548100"/>
          </a:xfrm>
          <a:prstGeom prst="rect">
            <a:avLst/>
          </a:prstGeom>
        </p:spPr>
      </p:pic>
    </p:spTree>
  </p:cSld>
  <p:clrMapOvr>
    <a:masterClrMapping/>
  </p:clrMapOvr>
</p:sld>
</file>

<file path=ppt/slides/slide3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5" id="405"/>
          <p:cNvPicPr>
            <a:picLocks noChangeAspect="true"/>
          </p:cNvPicPr>
          <p:nvPr/>
        </p:nvPicPr>
        <p:blipFill>
          <a:blip r:embed="rId405"/>
          <a:stretch>
            <a:fillRect/>
          </a:stretch>
        </p:blipFill>
        <p:spPr>
          <a:xfrm>
            <a:off x="0" y="127000"/>
            <a:ext cx="23749000" cy="16548100"/>
          </a:xfrm>
          <a:prstGeom prst="rect">
            <a:avLst/>
          </a:prstGeom>
        </p:spPr>
      </p:pic>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77" id="77"/>
          <p:cNvPicPr>
            <a:picLocks noChangeAspect="true"/>
          </p:cNvPicPr>
          <p:nvPr/>
        </p:nvPicPr>
        <p:blipFill>
          <a:blip r:embed="rId77"/>
          <a:stretch>
            <a:fillRect/>
          </a:stretch>
        </p:blipFill>
        <p:spPr>
          <a:xfrm>
            <a:off x="0" y="127000"/>
            <a:ext cx="23749000" cy="16548100"/>
          </a:xfrm>
          <a:prstGeom prst="rect">
            <a:avLst/>
          </a:prstGeom>
        </p:spPr>
      </p:pic>
      <p:sp>
        <p:nvSpPr>
          <p:cNvPr name="TextBox 77" id="7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with him with kindness and attention, and not only direct him to silence or ignore. With the necessity of training children to say "stop" firmly in the face of those who annoy them, in addition to informing the responsible person in case of repeated harmful behavior.!! Dr. Abdullah Al-Zahrani [21/5, 10:37 PM] null: Your calm way of interacting with situations without tension and anxiety, is not just a personal power, but a free lesson for those around you in managing their feelings and emotions. Dr. Ali Al Farhan [22/5, 12:17 PM] null: It is not important to convince anyone, it is important to trust what you believe in, keep going. Dr. Osama bin Abdul Raouf Al-Jami [22/5, 10:01 PM] null: Silence is not an escape as some think, but rather the wisdom of the wise, and the sanctuary of the noble, when he realizes that some of the responses are wasted, and that in Silence is reverence that only the wise can master. Sami bin Ahmed Al Jassim [23/5, 6:20 PM] null: Don't think that your little steps are without traces.. It is the hidden beginnings that make great transformations, and the huge trees start from a small seed in the darkness of the earth. Mohammed Al-Biladi</a:t>
            </a:r>
          </a:p>
          <a:p>
            <a:r>
              <a:rPr lang="en-US" sz="2200">
                <a:solidFill>
                  <a:srgbClr val="FCFCFC"/>
                </a:solidFill>
              </a:rPr>
              <a:t>[٢٥‏/٥، ٦:٢١ م] Simple but hard to reach. Whoever embraces us, we will be his homeland, and: [الله نور السموات والأرض مثل نوره.كمشكاش في مصباح .المصباح في زجاجه .الزجاجة .كأنها كوكب ذري .يوقد من شجرة 🌳 زيتونة لا شرقيه ولا غربيه .يكدو سنبرقه بلغدو.والاصال .نور على نور ]</a:t>
            </a:r>
          </a:p>
          <a:p>
            <a:r>
              <a:rPr lang="en-US" sz="2200">
                <a:solidFill>
                  <a:srgbClr val="FCFCFC"/>
                </a:solidFill>
              </a:rPr>
              <a:t>[٢‏/٦، ١:٠٦ ص] Simple but hard to reach. Whoever embraces us, we will be his homeland, and: [God is the light of the heavens and the earth, like his light. Noor on Noor ]</a:t>
            </a:r>
          </a:p>
          <a:p>
            <a:r>
              <a:rPr lang="en-US" sz="2200">
                <a:solidFill>
                  <a:srgbClr val="FCFCFC"/>
                </a:solidFill>
              </a:rPr>
              <a:t>[٢‏/٦، ١:٠٦ ص] Simple but hard to reach. Whoever embraces us, we will be his homeland, and: And to God the soldiers of the heavens and the earth</a:t>
            </a:r>
          </a:p>
          <a:p>
            <a:r>
              <a:rPr lang="en-US" sz="2200">
                <a:solidFill>
                  <a:srgbClr val="FCFCFC"/>
                </a:solidFill>
              </a:rPr>
              <a:t>[٢‏/٦، ١:٠٦ ص] Simple but hard to reach. Whoever embraces us, we will be his homeland, and: [My Lord, I wish to You.]</a:t>
            </a:r>
          </a:p>
          <a:p>
            <a:r>
              <a:rPr lang="en-US" sz="2200">
                <a:solidFill>
                  <a:srgbClr val="FCFCFC"/>
                </a:solidFill>
              </a:rPr>
              <a:t>[٢‏/٦، ١:٠٦ ص] Simple but hard to reach. Whoever embraces us, we will be his homeland, and: [#My Lord, I wish to You]</a:t>
            </a:r>
          </a:p>
          <a:p>
            <a:r>
              <a:rPr lang="en-US" sz="2200">
                <a:solidFill>
                  <a:srgbClr val="FCFCFC"/>
                </a:solidFill>
              </a:rPr>
              <a:t>[٢‏/٦، ١:٠٧ ص] Simple but hard to reach. Whoever embraces us, we will be his homeland, and: In the name of Allah, He wills whether they are the same, or that Allah will have the matter before and after</a:t>
            </a:r>
          </a:p>
          <a:p>
            <a:r>
              <a:rPr lang="en-US" sz="2200">
                <a:solidFill>
                  <a:srgbClr val="FCFCFC"/>
                </a:solidFill>
              </a:rPr>
              <a:t>[٢‏/٦، ١:٠٧ ص] Simple but hard to reach. Whoever embraces us, we will be his homeland, and: Organizer's Oasis</a:t>
            </a:r>
          </a:p>
          <a:p>
            <a:r>
              <a:rPr lang="en-US" sz="2200">
                <a:solidFill>
                  <a:srgbClr val="FCFCFC"/>
                </a:solidFill>
              </a:rPr>
              <a:t>[٢‏/٦، ١:٠٨ ص] Simple but hard to reach. Whoever embraces us, we will be </a:t>
            </a:r>
          </a:p>
        </p:txBody>
      </p:sp>
    </p:spTree>
  </p:cSld>
  <p:clrMapOvr>
    <a:masterClrMapping/>
  </p:clrMapOvr>
</p:sld>
</file>

<file path=ppt/slides/slide3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6" id="406"/>
          <p:cNvPicPr>
            <a:picLocks noChangeAspect="true"/>
          </p:cNvPicPr>
          <p:nvPr/>
        </p:nvPicPr>
        <p:blipFill>
          <a:blip r:embed="rId406"/>
          <a:stretch>
            <a:fillRect/>
          </a:stretch>
        </p:blipFill>
        <p:spPr>
          <a:xfrm>
            <a:off x="0" y="127000"/>
            <a:ext cx="23749000" cy="16548100"/>
          </a:xfrm>
          <a:prstGeom prst="rect">
            <a:avLst/>
          </a:prstGeom>
        </p:spPr>
      </p:pic>
    </p:spTree>
  </p:cSld>
  <p:clrMapOvr>
    <a:masterClrMapping/>
  </p:clrMapOvr>
</p:sld>
</file>

<file path=ppt/slides/slide3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7" id="407"/>
          <p:cNvPicPr>
            <a:picLocks noChangeAspect="true"/>
          </p:cNvPicPr>
          <p:nvPr/>
        </p:nvPicPr>
        <p:blipFill>
          <a:blip r:embed="rId407"/>
          <a:stretch>
            <a:fillRect/>
          </a:stretch>
        </p:blipFill>
        <p:spPr>
          <a:xfrm>
            <a:off x="0" y="127000"/>
            <a:ext cx="23749000" cy="16548100"/>
          </a:xfrm>
          <a:prstGeom prst="rect">
            <a:avLst/>
          </a:prstGeom>
        </p:spPr>
      </p:pic>
    </p:spTree>
  </p:cSld>
  <p:clrMapOvr>
    <a:masterClrMapping/>
  </p:clrMapOvr>
</p:sld>
</file>

<file path=ppt/slides/slide3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8" id="408"/>
          <p:cNvPicPr>
            <a:picLocks noChangeAspect="true"/>
          </p:cNvPicPr>
          <p:nvPr/>
        </p:nvPicPr>
        <p:blipFill>
          <a:blip r:embed="rId408"/>
          <a:stretch>
            <a:fillRect/>
          </a:stretch>
        </p:blipFill>
        <p:spPr>
          <a:xfrm>
            <a:off x="0" y="127000"/>
            <a:ext cx="23749000" cy="16548100"/>
          </a:xfrm>
          <a:prstGeom prst="rect">
            <a:avLst/>
          </a:prstGeom>
        </p:spPr>
      </p:pic>
    </p:spTree>
  </p:cSld>
  <p:clrMapOvr>
    <a:masterClrMapping/>
  </p:clrMapOvr>
</p:sld>
</file>

<file path=ppt/slides/slide3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09" id="409"/>
          <p:cNvPicPr>
            <a:picLocks noChangeAspect="true"/>
          </p:cNvPicPr>
          <p:nvPr/>
        </p:nvPicPr>
        <p:blipFill>
          <a:blip r:embed="rId409"/>
          <a:stretch>
            <a:fillRect/>
          </a:stretch>
        </p:blipFill>
        <p:spPr>
          <a:xfrm>
            <a:off x="0" y="127000"/>
            <a:ext cx="23749000" cy="16548100"/>
          </a:xfrm>
          <a:prstGeom prst="rect">
            <a:avLst/>
          </a:prstGeom>
        </p:spPr>
      </p:pic>
    </p:spTree>
  </p:cSld>
  <p:clrMapOvr>
    <a:masterClrMapping/>
  </p:clrMapOvr>
</p:sld>
</file>

<file path=ppt/slides/slide3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0" id="410"/>
          <p:cNvPicPr>
            <a:picLocks noChangeAspect="true"/>
          </p:cNvPicPr>
          <p:nvPr/>
        </p:nvPicPr>
        <p:blipFill>
          <a:blip r:embed="rId410"/>
          <a:stretch>
            <a:fillRect/>
          </a:stretch>
        </p:blipFill>
        <p:spPr>
          <a:xfrm>
            <a:off x="0" y="127000"/>
            <a:ext cx="23749000" cy="16548100"/>
          </a:xfrm>
          <a:prstGeom prst="rect">
            <a:avLst/>
          </a:prstGeom>
        </p:spPr>
      </p:pic>
    </p:spTree>
  </p:cSld>
  <p:clrMapOvr>
    <a:masterClrMapping/>
  </p:clrMapOvr>
</p:sld>
</file>

<file path=ppt/slides/slide3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1" id="411"/>
          <p:cNvPicPr>
            <a:picLocks noChangeAspect="true"/>
          </p:cNvPicPr>
          <p:nvPr/>
        </p:nvPicPr>
        <p:blipFill>
          <a:blip r:embed="rId411"/>
          <a:stretch>
            <a:fillRect/>
          </a:stretch>
        </p:blipFill>
        <p:spPr>
          <a:xfrm>
            <a:off x="0" y="127000"/>
            <a:ext cx="23749000" cy="16548100"/>
          </a:xfrm>
          <a:prstGeom prst="rect">
            <a:avLst/>
          </a:prstGeom>
        </p:spPr>
      </p:pic>
    </p:spTree>
  </p:cSld>
  <p:clrMapOvr>
    <a:masterClrMapping/>
  </p:clrMapOvr>
</p:sld>
</file>

<file path=ppt/slides/slide3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2" id="412"/>
          <p:cNvPicPr>
            <a:picLocks noChangeAspect="true"/>
          </p:cNvPicPr>
          <p:nvPr/>
        </p:nvPicPr>
        <p:blipFill>
          <a:blip r:embed="rId412"/>
          <a:stretch>
            <a:fillRect/>
          </a:stretch>
        </p:blipFill>
        <p:spPr>
          <a:xfrm>
            <a:off x="0" y="127000"/>
            <a:ext cx="23749000" cy="16548100"/>
          </a:xfrm>
          <a:prstGeom prst="rect">
            <a:avLst/>
          </a:prstGeom>
        </p:spPr>
      </p:pic>
    </p:spTree>
  </p:cSld>
  <p:clrMapOvr>
    <a:masterClrMapping/>
  </p:clrMapOvr>
</p:sld>
</file>

<file path=ppt/slides/slide3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3" id="413"/>
          <p:cNvPicPr>
            <a:picLocks noChangeAspect="true"/>
          </p:cNvPicPr>
          <p:nvPr/>
        </p:nvPicPr>
        <p:blipFill>
          <a:blip r:embed="rId413"/>
          <a:stretch>
            <a:fillRect/>
          </a:stretch>
        </p:blipFill>
        <p:spPr>
          <a:xfrm>
            <a:off x="0" y="127000"/>
            <a:ext cx="23749000" cy="16548100"/>
          </a:xfrm>
          <a:prstGeom prst="rect">
            <a:avLst/>
          </a:prstGeom>
        </p:spPr>
      </p:pic>
    </p:spTree>
  </p:cSld>
  <p:clrMapOvr>
    <a:masterClrMapping/>
  </p:clrMapOvr>
</p:sld>
</file>

<file path=ppt/slides/slide3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4" id="414"/>
          <p:cNvPicPr>
            <a:picLocks noChangeAspect="true"/>
          </p:cNvPicPr>
          <p:nvPr/>
        </p:nvPicPr>
        <p:blipFill>
          <a:blip r:embed="rId414"/>
          <a:stretch>
            <a:fillRect/>
          </a:stretch>
        </p:blipFill>
        <p:spPr>
          <a:xfrm>
            <a:off x="0" y="127000"/>
            <a:ext cx="23749000" cy="16548100"/>
          </a:xfrm>
          <a:prstGeom prst="rect">
            <a:avLst/>
          </a:prstGeom>
        </p:spPr>
      </p:pic>
    </p:spTree>
  </p:cSld>
  <p:clrMapOvr>
    <a:masterClrMapping/>
  </p:clrMapOvr>
</p:sld>
</file>

<file path=ppt/slides/slide3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5" id="415"/>
          <p:cNvPicPr>
            <a:picLocks noChangeAspect="true"/>
          </p:cNvPicPr>
          <p:nvPr/>
        </p:nvPicPr>
        <p:blipFill>
          <a:blip r:embed="rId415"/>
          <a:stretch>
            <a:fillRect/>
          </a:stretch>
        </p:blipFill>
        <p:spPr>
          <a:xfrm>
            <a:off x="0" y="127000"/>
            <a:ext cx="23749000" cy="16548100"/>
          </a:xfrm>
          <a:prstGeom prst="rect">
            <a:avLst/>
          </a:prstGeom>
        </p:spPr>
      </p:pic>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79" id="79"/>
          <p:cNvPicPr>
            <a:picLocks noChangeAspect="true"/>
          </p:cNvPicPr>
          <p:nvPr/>
        </p:nvPicPr>
        <p:blipFill>
          <a:blip r:embed="rId79"/>
          <a:stretch>
            <a:fillRect/>
          </a:stretch>
        </p:blipFill>
        <p:spPr>
          <a:xfrm>
            <a:off x="0" y="127000"/>
            <a:ext cx="23749000" cy="16548100"/>
          </a:xfrm>
          <a:prstGeom prst="rect">
            <a:avLst/>
          </a:prstGeom>
        </p:spPr>
      </p:pic>
      <p:sp>
        <p:nvSpPr>
          <p:cNvPr name="TextBox 79" id="80"/>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his homeland, and: [٢٧‏/٥، ١:١١ ص] Simple but hard to reach. Whoever embraces us, we will be his homeland, and: ⭕</a:t>
            </a:r>
          </a:p>
          <a:p>
            <a:r>
              <a:rPr lang="en-US" sz="2200">
                <a:solidFill>
                  <a:srgbClr val="FCFCFC"/>
                </a:solidFill>
              </a:rPr>
              <a:t>[٣١‏/٥، ٨:٣٥ م] Simple but hard to reach. Whoever embraces us, we will be his homeland, and: [Even when the messengers were despaired and they thought that they had lied, our victory came, and we would save whomever he wanted, and he would not turn away from the criminals from the criminals.]</a:t>
            </a:r>
          </a:p>
          <a:p>
            <a:r>
              <a:rPr lang="en-US" sz="2200">
                <a:solidFill>
                  <a:srgbClr val="FCFCFC"/>
                </a:solidFill>
              </a:rPr>
              <a:t>[٣١‏/٥، ٨:٣٥ م] Simple but hard to reach. Whoever embraces us, we will be his homeland, and: https://docs.google.com/forms/d/e/1FAIpQLSfrqze5LRcvIIiqjjQyhfqG6E4MQ0irsNqejUHMjHkYnqPE9A/viewform?usp=header</a:t>
            </a:r>
          </a:p>
          <a:p>
            <a:r>
              <a:rPr lang="en-US" sz="2200">
                <a:solidFill>
                  <a:srgbClr val="FCFCFC"/>
                </a:solidFill>
              </a:rPr>
              <a:t>[٣١‏/٥، ٨:٣٥ م] Simple but hard to reach. Whoever embraces us, we will be his homeland, and: https://docs.google.com/forms/d/e/1FAIpQLSfrqze5LRcvIIiqjjQyhfqG6E4MQ0irsNqejUHMjHkYnqPE9A/viewform?usp=dialog</a:t>
            </a:r>
          </a:p>
          <a:p>
            <a:r>
              <a:rPr lang="en-US" sz="2200">
                <a:solidFill>
                  <a:srgbClr val="FCFCFC"/>
                </a:solidFill>
              </a:rPr>
              <a:t>[٣١‏/٥، ٨:٣٥ م] Simple but hard to reach. Whoever embraces us, we will be his homeland, and: https://maps.app.goo.gl/EJFn3trySjk3tMTk6?g_st=ac</a:t>
            </a:r>
          </a:p>
          <a:p>
            <a:r>
              <a:rPr lang="en-US" sz="2200">
                <a:solidFill>
                  <a:srgbClr val="FCFCFC"/>
                </a:solidFill>
              </a:rPr>
              <a:t>[٢‏/٦، ١:٠٦ ص] Simple but hard to reach. Whoever embraces us, we will be his homeland, and: [God is the light of the heavens and the earth, like his light. Noor on Noor ]</a:t>
            </a:r>
          </a:p>
          <a:p>
            <a:r>
              <a:rPr lang="en-US" sz="2200">
                <a:solidFill>
                  <a:srgbClr val="FCFCFC"/>
                </a:solidFill>
              </a:rPr>
              <a:t>[٢‏/٦، ١:٠٦ ص] Simple but hard to reach. Whoever embraces us, we will be his homeland, and: And to God the soldiers of the heavens and the earth</a:t>
            </a:r>
          </a:p>
          <a:p>
            <a:r>
              <a:rPr lang="en-US" sz="2200">
                <a:solidFill>
                  <a:srgbClr val="FCFCFC"/>
                </a:solidFill>
              </a:rPr>
              <a:t>[٢‏/٦، ١:٠٦ ص] Simple but hard to reach. Whoever embraces us, we will be his homeland, and: [My Lord, I wish to You.]</a:t>
            </a:r>
          </a:p>
          <a:p>
            <a:r>
              <a:rPr lang="en-US" sz="2200">
                <a:solidFill>
                  <a:srgbClr val="FCFCFC"/>
                </a:solidFill>
              </a:rPr>
              <a:t>[٢‏/٦، ١:٠٦ ص] Simple but hard to reach. Whoever embraces us, we will be his homeland, and: [#My Lord, I wish to You]</a:t>
            </a:r>
          </a:p>
          <a:p>
            <a:r>
              <a:rPr lang="en-US" sz="2200">
                <a:solidFill>
                  <a:srgbClr val="FCFCFC"/>
                </a:solidFill>
              </a:rPr>
              <a:t>[٢‏/٦، ١:٠٧ ص] Simple but hard to reach. Whoever embraces us, we will be his homeland, and: In the name of Allah, He wills whether they are the same, or that Allah will have the matter before and after</a:t>
            </a:r>
          </a:p>
          <a:p>
            <a:r>
              <a:rPr lang="en-US" sz="2200">
                <a:solidFill>
                  <a:srgbClr val="FCFCFC"/>
                </a:solidFill>
              </a:rPr>
              <a:t>[٢‏/٦، ١:٠٧ ص] Simple but hard to reach. Whoever embraces us, we will be his homeland, and: Organizer's Oasis</a:t>
            </a:r>
          </a:p>
          <a:p>
            <a:r>
              <a:rPr lang="en-US" sz="2200">
                <a:solidFill>
                  <a:srgbClr val="FCFCFC"/>
                </a:solidFill>
              </a:rPr>
              <a:t>[٢‏/٦، ١:١٩ ص] Simple but hard to reach. Whoever embraces us, we will be his homeland, and: [13/5, 3:50 PM] Null: The sane person does not seek an ideal life that he realizes that it will rarely come true.. Rather, it is for a balanced success that does not tire him out, nor does he lose the spirit of competition with the crowd of days! Muhammad Al-Biladi [13/5, 7:20 PM] </a:t>
            </a:r>
          </a:p>
        </p:txBody>
      </p:sp>
    </p:spTree>
  </p:cSld>
  <p:clrMapOvr>
    <a:masterClrMapping/>
  </p:clrMapOvr>
</p:sld>
</file>

<file path=ppt/slides/slide3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6" id="416"/>
          <p:cNvPicPr>
            <a:picLocks noChangeAspect="true"/>
          </p:cNvPicPr>
          <p:nvPr/>
        </p:nvPicPr>
        <p:blipFill>
          <a:blip r:embed="rId416"/>
          <a:stretch>
            <a:fillRect/>
          </a:stretch>
        </p:blipFill>
        <p:spPr>
          <a:xfrm>
            <a:off x="0" y="127000"/>
            <a:ext cx="23749000" cy="16548100"/>
          </a:xfrm>
          <a:prstGeom prst="rect">
            <a:avLst/>
          </a:prstGeom>
        </p:spPr>
      </p:pic>
    </p:spTree>
  </p:cSld>
  <p:clrMapOvr>
    <a:masterClrMapping/>
  </p:clrMapOvr>
</p:sld>
</file>

<file path=ppt/slides/slide3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7" id="417"/>
          <p:cNvPicPr>
            <a:picLocks noChangeAspect="true"/>
          </p:cNvPicPr>
          <p:nvPr/>
        </p:nvPicPr>
        <p:blipFill>
          <a:blip r:embed="rId417"/>
          <a:stretch>
            <a:fillRect/>
          </a:stretch>
        </p:blipFill>
        <p:spPr>
          <a:xfrm>
            <a:off x="0" y="127000"/>
            <a:ext cx="23749000" cy="16548100"/>
          </a:xfrm>
          <a:prstGeom prst="rect">
            <a:avLst/>
          </a:prstGeom>
        </p:spPr>
      </p:pic>
    </p:spTree>
  </p:cSld>
  <p:clrMapOvr>
    <a:masterClrMapping/>
  </p:clrMapOvr>
</p:sld>
</file>

<file path=ppt/slides/slide3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8" id="418"/>
          <p:cNvPicPr>
            <a:picLocks noChangeAspect="true"/>
          </p:cNvPicPr>
          <p:nvPr/>
        </p:nvPicPr>
        <p:blipFill>
          <a:blip r:embed="rId418"/>
          <a:stretch>
            <a:fillRect/>
          </a:stretch>
        </p:blipFill>
        <p:spPr>
          <a:xfrm>
            <a:off x="0" y="127000"/>
            <a:ext cx="23749000" cy="16548100"/>
          </a:xfrm>
          <a:prstGeom prst="rect">
            <a:avLst/>
          </a:prstGeom>
        </p:spPr>
      </p:pic>
    </p:spTree>
  </p:cSld>
  <p:clrMapOvr>
    <a:masterClrMapping/>
  </p:clrMapOvr>
</p:sld>
</file>

<file path=ppt/slides/slide3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19" id="419"/>
          <p:cNvPicPr>
            <a:picLocks noChangeAspect="true"/>
          </p:cNvPicPr>
          <p:nvPr/>
        </p:nvPicPr>
        <p:blipFill>
          <a:blip r:embed="rId419"/>
          <a:stretch>
            <a:fillRect/>
          </a:stretch>
        </p:blipFill>
        <p:spPr>
          <a:xfrm>
            <a:off x="0" y="127000"/>
            <a:ext cx="23749000" cy="16548100"/>
          </a:xfrm>
          <a:prstGeom prst="rect">
            <a:avLst/>
          </a:prstGeom>
        </p:spPr>
      </p:pic>
    </p:spTree>
  </p:cSld>
  <p:clrMapOvr>
    <a:masterClrMapping/>
  </p:clrMapOvr>
</p:sld>
</file>

<file path=ppt/slides/slide3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0" id="420"/>
          <p:cNvPicPr>
            <a:picLocks noChangeAspect="true"/>
          </p:cNvPicPr>
          <p:nvPr/>
        </p:nvPicPr>
        <p:blipFill>
          <a:blip r:embed="rId420"/>
          <a:stretch>
            <a:fillRect/>
          </a:stretch>
        </p:blipFill>
        <p:spPr>
          <a:xfrm>
            <a:off x="0" y="127000"/>
            <a:ext cx="23749000" cy="16548100"/>
          </a:xfrm>
          <a:prstGeom prst="rect">
            <a:avLst/>
          </a:prstGeom>
        </p:spPr>
      </p:pic>
    </p:spTree>
  </p:cSld>
  <p:clrMapOvr>
    <a:masterClrMapping/>
  </p:clrMapOvr>
</p:sld>
</file>

<file path=ppt/slides/slide3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1" id="421"/>
          <p:cNvPicPr>
            <a:picLocks noChangeAspect="true"/>
          </p:cNvPicPr>
          <p:nvPr/>
        </p:nvPicPr>
        <p:blipFill>
          <a:blip r:embed="rId421"/>
          <a:stretch>
            <a:fillRect/>
          </a:stretch>
        </p:blipFill>
        <p:spPr>
          <a:xfrm>
            <a:off x="0" y="127000"/>
            <a:ext cx="23749000" cy="16548100"/>
          </a:xfrm>
          <a:prstGeom prst="rect">
            <a:avLst/>
          </a:prstGeom>
        </p:spPr>
      </p:pic>
    </p:spTree>
  </p:cSld>
  <p:clrMapOvr>
    <a:masterClrMapping/>
  </p:clrMapOvr>
</p:sld>
</file>

<file path=ppt/slides/slide3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2" id="422"/>
          <p:cNvPicPr>
            <a:picLocks noChangeAspect="true"/>
          </p:cNvPicPr>
          <p:nvPr/>
        </p:nvPicPr>
        <p:blipFill>
          <a:blip r:embed="rId422"/>
          <a:stretch>
            <a:fillRect/>
          </a:stretch>
        </p:blipFill>
        <p:spPr>
          <a:xfrm>
            <a:off x="0" y="127000"/>
            <a:ext cx="23749000" cy="16548100"/>
          </a:xfrm>
          <a:prstGeom prst="rect">
            <a:avLst/>
          </a:prstGeom>
        </p:spPr>
      </p:pic>
    </p:spTree>
  </p:cSld>
  <p:clrMapOvr>
    <a:masterClrMapping/>
  </p:clrMapOvr>
</p:sld>
</file>

<file path=ppt/slides/slide3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3" id="423"/>
          <p:cNvPicPr>
            <a:picLocks noChangeAspect="true"/>
          </p:cNvPicPr>
          <p:nvPr/>
        </p:nvPicPr>
        <p:blipFill>
          <a:blip r:embed="rId423"/>
          <a:stretch>
            <a:fillRect/>
          </a:stretch>
        </p:blipFill>
        <p:spPr>
          <a:xfrm>
            <a:off x="0" y="127000"/>
            <a:ext cx="23749000" cy="16548100"/>
          </a:xfrm>
          <a:prstGeom prst="rect">
            <a:avLst/>
          </a:prstGeom>
        </p:spPr>
      </p:pic>
    </p:spTree>
  </p:cSld>
  <p:clrMapOvr>
    <a:masterClrMapping/>
  </p:clrMapOvr>
</p:sld>
</file>

<file path=ppt/slides/slide3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4" id="424"/>
          <p:cNvPicPr>
            <a:picLocks noChangeAspect="true"/>
          </p:cNvPicPr>
          <p:nvPr/>
        </p:nvPicPr>
        <p:blipFill>
          <a:blip r:embed="rId424"/>
          <a:stretch>
            <a:fillRect/>
          </a:stretch>
        </p:blipFill>
        <p:spPr>
          <a:xfrm>
            <a:off x="0" y="127000"/>
            <a:ext cx="23749000" cy="16548100"/>
          </a:xfrm>
          <a:prstGeom prst="rect">
            <a:avLst/>
          </a:prstGeom>
        </p:spPr>
      </p:pic>
    </p:spTree>
  </p:cSld>
  <p:clrMapOvr>
    <a:masterClrMapping/>
  </p:clrMapOvr>
</p:sld>
</file>

<file path=ppt/slides/slide3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5" id="425"/>
          <p:cNvPicPr>
            <a:picLocks noChangeAspect="true"/>
          </p:cNvPicPr>
          <p:nvPr/>
        </p:nvPicPr>
        <p:blipFill>
          <a:blip r:embed="rId425"/>
          <a:stretch>
            <a:fillRect/>
          </a:stretch>
        </p:blipFill>
        <p:spPr>
          <a:xfrm>
            <a:off x="0" y="127000"/>
            <a:ext cx="23749000" cy="16548100"/>
          </a:xfrm>
          <a:prstGeom prst="rect">
            <a:avLst/>
          </a:prstGeom>
        </p:spPr>
      </p:pic>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81" id="81"/>
          <p:cNvPicPr>
            <a:picLocks noChangeAspect="true"/>
          </p:cNvPicPr>
          <p:nvPr/>
        </p:nvPicPr>
        <p:blipFill>
          <a:blip r:embed="rId81"/>
          <a:stretch>
            <a:fillRect/>
          </a:stretch>
        </p:blipFill>
        <p:spPr>
          <a:xfrm>
            <a:off x="0" y="127000"/>
            <a:ext cx="23749000" cy="16548100"/>
          </a:xfrm>
          <a:prstGeom prst="rect">
            <a:avLst/>
          </a:prstGeom>
        </p:spPr>
      </p:pic>
      <p:sp>
        <p:nvSpPr>
          <p:cNvPr name="TextBox 81" id="82"/>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null: Your feeling of loneliness is just a feeling and your choice of isolation within your control,,, and continuing with it increases your unity and severity. Try to gradually expand the circle of comfort, even for a few minutes. Dr. Hussain Al Emad [13/5, 10:30 PM] null: Some pretend your friendship to reveal your intentions and goals only,,, to create obstacles on your way to that,,, Not everyone who shows your interest in you is your friend. Dr. Hussain Al Emad [15/5, 7:40 PM] null: It is the wonderful wife who makes you forget all your worries and problems, and even your friends 💓 Dr. Abdullah Al-Salman [5/16, 8:00 PM] Null: Be grateful for the beautiful things in your life, and you will find more of them coming to you. Dr. Muhammad Al-Maqhawi [17/5, 6:40 PM] null: Do not limit yourself to one person in your life.. Do not narrow yourself down by making your relationships limited.. Rather, go out to the world.. and more and the type of your relationships.. May God bless him and his family, and whoever does not like him, the souls are a conscripted soldier, as long as you have not sinned against him, he will not be able to convince him of you. Dr. Asim bin Abdulaziz bin Saleh Al-Aqeel [21/5, 10:37 PM] null: Your calm way of interacting with situations without tension and anxiety, is not just a personal power, but a free lesson for those around you in managing their feelings and emotions. Dr. Ali Al Farhan [22/5, 12:17 PM] null: It is not important to convince anyone, it is important to trust what you believe in, keep going. Dr. Osama bin Abdul Raouf Al-Jami [22/5, 10:01 PM] null: Silence is not an escape as some think, but rather the wisdom of the wise, and the sanctuary of the noble, when he realizes that some of the responses are wasted, and that in Silence is reverence that only the wise can master. Sami bin Ahmed Al Jassim [23/5, 6:20 PM] null: Don't think that your little steps are without traces.. It is the hidden beginnings that make great transformations, and the huge trees start from a small seed in the darkness of the earth. Muhammad Al-Biladi [24/5, 11:20 PM] null: No one has the full ability to control the course of life, emergency events and unexpected situations are part of reality, not chaos. Feeling confused when something is out of its course is normal, but it doesn't mean you're weak or failed. The problem is not with the event, but in our expectation that everything should go as we planned. Psychological balance does not mean controlling all circumstances, but the ability to adapt to them flexibly and calmly. Dr. Muhammad bin Salem Al-Qarni </a:t>
            </a:r>
          </a:p>
        </p:txBody>
      </p:sp>
    </p:spTree>
  </p:cSld>
  <p:clrMapOvr>
    <a:masterClrMapping/>
  </p:clrMapOvr>
</p:sld>
</file>

<file path=ppt/slides/slide3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6" id="426"/>
          <p:cNvPicPr>
            <a:picLocks noChangeAspect="true"/>
          </p:cNvPicPr>
          <p:nvPr/>
        </p:nvPicPr>
        <p:blipFill>
          <a:blip r:embed="rId426"/>
          <a:stretch>
            <a:fillRect/>
          </a:stretch>
        </p:blipFill>
        <p:spPr>
          <a:xfrm>
            <a:off x="0" y="127000"/>
            <a:ext cx="23749000" cy="16548100"/>
          </a:xfrm>
          <a:prstGeom prst="rect">
            <a:avLst/>
          </a:prstGeom>
        </p:spPr>
      </p:pic>
    </p:spTree>
  </p:cSld>
  <p:clrMapOvr>
    <a:masterClrMapping/>
  </p:clrMapOvr>
</p:sld>
</file>

<file path=ppt/slides/slide3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7" id="427"/>
          <p:cNvPicPr>
            <a:picLocks noChangeAspect="true"/>
          </p:cNvPicPr>
          <p:nvPr/>
        </p:nvPicPr>
        <p:blipFill>
          <a:blip r:embed="rId427"/>
          <a:stretch>
            <a:fillRect/>
          </a:stretch>
        </p:blipFill>
        <p:spPr>
          <a:xfrm>
            <a:off x="0" y="127000"/>
            <a:ext cx="23749000" cy="16548100"/>
          </a:xfrm>
          <a:prstGeom prst="rect">
            <a:avLst/>
          </a:prstGeom>
        </p:spPr>
      </p:pic>
    </p:spTree>
  </p:cSld>
  <p:clrMapOvr>
    <a:masterClrMapping/>
  </p:clrMapOvr>
</p:sld>
</file>

<file path=ppt/slides/slide3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8" id="428"/>
          <p:cNvPicPr>
            <a:picLocks noChangeAspect="true"/>
          </p:cNvPicPr>
          <p:nvPr/>
        </p:nvPicPr>
        <p:blipFill>
          <a:blip r:embed="rId428"/>
          <a:stretch>
            <a:fillRect/>
          </a:stretch>
        </p:blipFill>
        <p:spPr>
          <a:xfrm>
            <a:off x="0" y="127000"/>
            <a:ext cx="23749000" cy="16548100"/>
          </a:xfrm>
          <a:prstGeom prst="rect">
            <a:avLst/>
          </a:prstGeom>
        </p:spPr>
      </p:pic>
    </p:spTree>
  </p:cSld>
  <p:clrMapOvr>
    <a:masterClrMapping/>
  </p:clrMapOvr>
</p:sld>
</file>

<file path=ppt/slides/slide3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29" id="429"/>
          <p:cNvPicPr>
            <a:picLocks noChangeAspect="true"/>
          </p:cNvPicPr>
          <p:nvPr/>
        </p:nvPicPr>
        <p:blipFill>
          <a:blip r:embed="rId429"/>
          <a:stretch>
            <a:fillRect/>
          </a:stretch>
        </p:blipFill>
        <p:spPr>
          <a:xfrm>
            <a:off x="0" y="127000"/>
            <a:ext cx="23749000" cy="16548100"/>
          </a:xfrm>
          <a:prstGeom prst="rect">
            <a:avLst/>
          </a:prstGeom>
        </p:spPr>
      </p:pic>
    </p:spTree>
  </p:cSld>
  <p:clrMapOvr>
    <a:masterClrMapping/>
  </p:clrMapOvr>
</p:sld>
</file>

<file path=ppt/slides/slide3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0" id="430"/>
          <p:cNvPicPr>
            <a:picLocks noChangeAspect="true"/>
          </p:cNvPicPr>
          <p:nvPr/>
        </p:nvPicPr>
        <p:blipFill>
          <a:blip r:embed="rId430"/>
          <a:stretch>
            <a:fillRect/>
          </a:stretch>
        </p:blipFill>
        <p:spPr>
          <a:xfrm>
            <a:off x="0" y="127000"/>
            <a:ext cx="23749000" cy="16548100"/>
          </a:xfrm>
          <a:prstGeom prst="rect">
            <a:avLst/>
          </a:prstGeom>
        </p:spPr>
      </p:pic>
    </p:spTree>
  </p:cSld>
  <p:clrMapOvr>
    <a:masterClrMapping/>
  </p:clrMapOvr>
</p:sld>
</file>

<file path=ppt/slides/slide3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1" id="431"/>
          <p:cNvPicPr>
            <a:picLocks noChangeAspect="true"/>
          </p:cNvPicPr>
          <p:nvPr/>
        </p:nvPicPr>
        <p:blipFill>
          <a:blip r:embed="rId431"/>
          <a:stretch>
            <a:fillRect/>
          </a:stretch>
        </p:blipFill>
        <p:spPr>
          <a:xfrm>
            <a:off x="0" y="127000"/>
            <a:ext cx="23749000" cy="16548100"/>
          </a:xfrm>
          <a:prstGeom prst="rect">
            <a:avLst/>
          </a:prstGeom>
        </p:spPr>
      </p:pic>
    </p:spTree>
  </p:cSld>
  <p:clrMapOvr>
    <a:masterClrMapping/>
  </p:clrMapOvr>
</p:sld>
</file>

<file path=ppt/slides/slide3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2" id="432"/>
          <p:cNvPicPr>
            <a:picLocks noChangeAspect="true"/>
          </p:cNvPicPr>
          <p:nvPr/>
        </p:nvPicPr>
        <p:blipFill>
          <a:blip r:embed="rId432"/>
          <a:stretch>
            <a:fillRect/>
          </a:stretch>
        </p:blipFill>
        <p:spPr>
          <a:xfrm>
            <a:off x="0" y="127000"/>
            <a:ext cx="23749000" cy="16548100"/>
          </a:xfrm>
          <a:prstGeom prst="rect">
            <a:avLst/>
          </a:prstGeom>
        </p:spPr>
      </p:pic>
    </p:spTree>
  </p:cSld>
  <p:clrMapOvr>
    <a:masterClrMapping/>
  </p:clrMapOvr>
</p:sld>
</file>

<file path=ppt/slides/slide3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3" id="433"/>
          <p:cNvPicPr>
            <a:picLocks noChangeAspect="true"/>
          </p:cNvPicPr>
          <p:nvPr/>
        </p:nvPicPr>
        <p:blipFill>
          <a:blip r:embed="rId433"/>
          <a:stretch>
            <a:fillRect/>
          </a:stretch>
        </p:blipFill>
        <p:spPr>
          <a:xfrm>
            <a:off x="0" y="127000"/>
            <a:ext cx="23749000" cy="16548100"/>
          </a:xfrm>
          <a:prstGeom prst="rect">
            <a:avLst/>
          </a:prstGeom>
        </p:spPr>
      </p:pic>
    </p:spTree>
  </p:cSld>
  <p:clrMapOvr>
    <a:masterClrMapping/>
  </p:clrMapOvr>
</p:sld>
</file>

<file path=ppt/slides/slide3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4" id="434"/>
          <p:cNvPicPr>
            <a:picLocks noChangeAspect="true"/>
          </p:cNvPicPr>
          <p:nvPr/>
        </p:nvPicPr>
        <p:blipFill>
          <a:blip r:embed="rId434"/>
          <a:stretch>
            <a:fillRect/>
          </a:stretch>
        </p:blipFill>
        <p:spPr>
          <a:xfrm>
            <a:off x="0" y="127000"/>
            <a:ext cx="23749000" cy="16548100"/>
          </a:xfrm>
          <a:prstGeom prst="rect">
            <a:avLst/>
          </a:prstGeom>
        </p:spPr>
      </p:pic>
    </p:spTree>
  </p:cSld>
  <p:clrMapOvr>
    <a:masterClrMapping/>
  </p:clrMapOvr>
</p:sld>
</file>

<file path=ppt/slides/slide3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5" id="435"/>
          <p:cNvPicPr>
            <a:picLocks noChangeAspect="true"/>
          </p:cNvPicPr>
          <p:nvPr/>
        </p:nvPicPr>
        <p:blipFill>
          <a:blip r:embed="rId435"/>
          <a:stretch>
            <a:fillRect/>
          </a:stretch>
        </p:blipFill>
        <p:spPr>
          <a:xfrm>
            <a:off x="0" y="127000"/>
            <a:ext cx="23749000" cy="16548100"/>
          </a:xfrm>
          <a:prstGeom prst="rect">
            <a:avLst/>
          </a:prstGeom>
        </p:spPr>
      </p:pic>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83" id="83"/>
          <p:cNvPicPr>
            <a:picLocks noChangeAspect="true"/>
          </p:cNvPicPr>
          <p:nvPr/>
        </p:nvPicPr>
        <p:blipFill>
          <a:blip r:embed="rId83"/>
          <a:stretch>
            <a:fillRect/>
          </a:stretch>
        </p:blipFill>
        <p:spPr>
          <a:xfrm>
            <a:off x="0" y="127000"/>
            <a:ext cx="23749000" cy="16548100"/>
          </a:xfrm>
          <a:prstGeom prst="rect">
            <a:avLst/>
          </a:prstGeom>
        </p:spPr>
      </p:pic>
      <p:sp>
        <p:nvSpPr>
          <p:cNvPr name="TextBox 83" id="8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[25/5, 9:30 PM] null: When the relationship always forces you to be the person who sacrifices, gives up and fixes everything, this is an indication that it is unbalanced. A healthy relationship does not drain you, but adds to you. Dr. Moataz Al-Otaibi [25/5, 10:15 PM] null: Your possession of therapeutic techniques is like having a key 🔑 while you are in a closed room, you will continue to suffer unless you try the key!! Try and see. Dr. Hussain Al Emad [26/5, 12:20 AM] null: Helping others is a great way to spread the spirit of joy among those around you and to reach the true meaning of life. Dr. Sultan Al-Subaie [30/5, 8:35 PM] null: "Man was created from a calf"... and from his first moment of consciousness, he has been running towards everything: love, success, healing, and even reassurance. But he forgets that some things don't come with running after them, but with persistence and waiting; Maturity is not in a hurry, blessings are not forced, and what is written does not rush. Calm down, it will come to you when you are ready for it. Dr. Muhammad bin Salem Al-Qarni [30/5, 9:00 PM] null: Our life is a series of decisions, some of these decisions are big and fateful, and our marital, family or professional future depends on them, but we take them in a moment of anger and then regret it, beware You make a decision while you are excited, the beautiful decision is a wise decision that needs calm and information, ☘️ Dr. Rashid Al-Sahel</a:t>
            </a:r>
          </a:p>
          <a:p>
            <a:r>
              <a:rPr lang="en-US" sz="2200">
                <a:solidFill>
                  <a:srgbClr val="FCFCFC"/>
                </a:solidFill>
              </a:rPr>
              <a:t>[٢‏/٦، ١:٢٠ ص] Simple but hard to reach. Whoever embraces us, we will be his homeland, and: [ 13 / 5 , 3:50 m ] null : el3aqel la yasa le7yah mathaleyah yadrak anaha nadera ma tata7aqeq .. bel lenaga7 motawazen , la yarhaqoh , w la yofaqadoh ro7 elmonafesah ma3 za7am elayam ! . mo7amad elbalady [ 13 / 5 , 7:20 m ] null : sho3ork belwa7adah magrd sho3or wakhtyarek lel3azelah dakhal ta7akamak ,,, wal2estamarar boh yazid wa7adatak 7adah washeda garab tawasaya3 da2erah elra7ah tadaregia 7aty walo ledaqa2eq . d . 7asin al 3amad [ 13 / 5 , 10:30 m ] null : elba3d yatazaher besadaqtek letabo7 loh benawayak wa2ahadafek faqat ,,, leyosana3 3aqabat fy tariqak lezalk ,,, leyas kal mon yazhar ahtemameh bek sadeqak . d . 7asin al 3amad [ 15 / 5 , 7:40 m ] null : elzawga elra2e3ah hay eltay tansik kal hamomk wamoshakelk , bel wa7aty asdeqa2ak 💓 d . 3abdaleloh elsalaman [ 16 / 5 , 8:00 m ] null : kan momtana lel2ashia2 elgamilah fy 7ayatk , wasatagad elmozid monaha ta2ty elik . d . mo7amad elmoqahwy [ 17 / 5 , 6:40 m ] null : la </a:t>
            </a:r>
          </a:p>
        </p:txBody>
      </p:sp>
    </p:spTree>
  </p:cSld>
  <p:clrMapOvr>
    <a:masterClrMapping/>
  </p:clrMapOvr>
</p:sld>
</file>

<file path=ppt/slides/slide3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6" id="436"/>
          <p:cNvPicPr>
            <a:picLocks noChangeAspect="true"/>
          </p:cNvPicPr>
          <p:nvPr/>
        </p:nvPicPr>
        <p:blipFill>
          <a:blip r:embed="rId436"/>
          <a:stretch>
            <a:fillRect/>
          </a:stretch>
        </p:blipFill>
        <p:spPr>
          <a:xfrm>
            <a:off x="0" y="127000"/>
            <a:ext cx="23749000" cy="16548100"/>
          </a:xfrm>
          <a:prstGeom prst="rect">
            <a:avLst/>
          </a:prstGeom>
        </p:spPr>
      </p:pic>
    </p:spTree>
  </p:cSld>
  <p:clrMapOvr>
    <a:masterClrMapping/>
  </p:clrMapOvr>
</p:sld>
</file>

<file path=ppt/slides/slide3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7" id="437"/>
          <p:cNvPicPr>
            <a:picLocks noChangeAspect="true"/>
          </p:cNvPicPr>
          <p:nvPr/>
        </p:nvPicPr>
        <p:blipFill>
          <a:blip r:embed="rId437"/>
          <a:stretch>
            <a:fillRect/>
          </a:stretch>
        </p:blipFill>
        <p:spPr>
          <a:xfrm>
            <a:off x="0" y="127000"/>
            <a:ext cx="23749000" cy="16548100"/>
          </a:xfrm>
          <a:prstGeom prst="rect">
            <a:avLst/>
          </a:prstGeom>
        </p:spPr>
      </p:pic>
    </p:spTree>
  </p:cSld>
  <p:clrMapOvr>
    <a:masterClrMapping/>
  </p:clrMapOvr>
</p:sld>
</file>

<file path=ppt/slides/slide3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8" id="438"/>
          <p:cNvPicPr>
            <a:picLocks noChangeAspect="true"/>
          </p:cNvPicPr>
          <p:nvPr/>
        </p:nvPicPr>
        <p:blipFill>
          <a:blip r:embed="rId438"/>
          <a:stretch>
            <a:fillRect/>
          </a:stretch>
        </p:blipFill>
        <p:spPr>
          <a:xfrm>
            <a:off x="0" y="127000"/>
            <a:ext cx="23749000" cy="16548100"/>
          </a:xfrm>
          <a:prstGeom prst="rect">
            <a:avLst/>
          </a:prstGeom>
        </p:spPr>
      </p:pic>
    </p:spTree>
  </p:cSld>
  <p:clrMapOvr>
    <a:masterClrMapping/>
  </p:clrMapOvr>
</p:sld>
</file>

<file path=ppt/slides/slide3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39" id="439"/>
          <p:cNvPicPr>
            <a:picLocks noChangeAspect="true"/>
          </p:cNvPicPr>
          <p:nvPr/>
        </p:nvPicPr>
        <p:blipFill>
          <a:blip r:embed="rId439"/>
          <a:stretch>
            <a:fillRect/>
          </a:stretch>
        </p:blipFill>
        <p:spPr>
          <a:xfrm>
            <a:off x="0" y="127000"/>
            <a:ext cx="23749000" cy="16548100"/>
          </a:xfrm>
          <a:prstGeom prst="rect">
            <a:avLst/>
          </a:prstGeom>
        </p:spPr>
      </p:pic>
    </p:spTree>
  </p:cSld>
  <p:clrMapOvr>
    <a:masterClrMapping/>
  </p:clrMapOvr>
</p:sld>
</file>

<file path=ppt/slides/slide3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0" id="440"/>
          <p:cNvPicPr>
            <a:picLocks noChangeAspect="true"/>
          </p:cNvPicPr>
          <p:nvPr/>
        </p:nvPicPr>
        <p:blipFill>
          <a:blip r:embed="rId440"/>
          <a:stretch>
            <a:fillRect/>
          </a:stretch>
        </p:blipFill>
        <p:spPr>
          <a:xfrm>
            <a:off x="0" y="127000"/>
            <a:ext cx="23749000" cy="16548100"/>
          </a:xfrm>
          <a:prstGeom prst="rect">
            <a:avLst/>
          </a:prstGeom>
        </p:spPr>
      </p:pic>
    </p:spTree>
  </p:cSld>
  <p:clrMapOvr>
    <a:masterClrMapping/>
  </p:clrMapOvr>
</p:sld>
</file>

<file path=ppt/slides/slide3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1" id="441"/>
          <p:cNvPicPr>
            <a:picLocks noChangeAspect="true"/>
          </p:cNvPicPr>
          <p:nvPr/>
        </p:nvPicPr>
        <p:blipFill>
          <a:blip r:embed="rId441"/>
          <a:stretch>
            <a:fillRect/>
          </a:stretch>
        </p:blipFill>
        <p:spPr>
          <a:xfrm>
            <a:off x="0" y="127000"/>
            <a:ext cx="23749000" cy="16548100"/>
          </a:xfrm>
          <a:prstGeom prst="rect">
            <a:avLst/>
          </a:prstGeom>
        </p:spPr>
      </p:pic>
    </p:spTree>
  </p:cSld>
  <p:clrMapOvr>
    <a:masterClrMapping/>
  </p:clrMapOvr>
</p:sld>
</file>

<file path=ppt/slides/slide3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2" id="442"/>
          <p:cNvPicPr>
            <a:picLocks noChangeAspect="true"/>
          </p:cNvPicPr>
          <p:nvPr/>
        </p:nvPicPr>
        <p:blipFill>
          <a:blip r:embed="rId442"/>
          <a:stretch>
            <a:fillRect/>
          </a:stretch>
        </p:blipFill>
        <p:spPr>
          <a:xfrm>
            <a:off x="0" y="127000"/>
            <a:ext cx="23749000" cy="16548100"/>
          </a:xfrm>
          <a:prstGeom prst="rect">
            <a:avLst/>
          </a:prstGeom>
        </p:spPr>
      </p:pic>
    </p:spTree>
  </p:cSld>
  <p:clrMapOvr>
    <a:masterClrMapping/>
  </p:clrMapOvr>
</p:sld>
</file>

<file path=ppt/slides/slide3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3" id="443"/>
          <p:cNvPicPr>
            <a:picLocks noChangeAspect="true"/>
          </p:cNvPicPr>
          <p:nvPr/>
        </p:nvPicPr>
        <p:blipFill>
          <a:blip r:embed="rId443"/>
          <a:stretch>
            <a:fillRect/>
          </a:stretch>
        </p:blipFill>
        <p:spPr>
          <a:xfrm>
            <a:off x="0" y="127000"/>
            <a:ext cx="23749000" cy="16548100"/>
          </a:xfrm>
          <a:prstGeom prst="rect">
            <a:avLst/>
          </a:prstGeom>
        </p:spPr>
      </p:pic>
    </p:spTree>
  </p:cSld>
  <p:clrMapOvr>
    <a:masterClrMapping/>
  </p:clrMapOvr>
</p:sld>
</file>

<file path=ppt/slides/slide3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4" id="444"/>
          <p:cNvPicPr>
            <a:picLocks noChangeAspect="true"/>
          </p:cNvPicPr>
          <p:nvPr/>
        </p:nvPicPr>
        <p:blipFill>
          <a:blip r:embed="rId444"/>
          <a:stretch>
            <a:fillRect/>
          </a:stretch>
        </p:blipFill>
        <p:spPr>
          <a:xfrm>
            <a:off x="0" y="127000"/>
            <a:ext cx="23749000" cy="16548100"/>
          </a:xfrm>
          <a:prstGeom prst="rect">
            <a:avLst/>
          </a:prstGeom>
        </p:spPr>
      </p:pic>
    </p:spTree>
  </p:cSld>
  <p:clrMapOvr>
    <a:masterClrMapping/>
  </p:clrMapOvr>
</p:sld>
</file>

<file path=ppt/slides/slide3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5" id="445"/>
          <p:cNvPicPr>
            <a:picLocks noChangeAspect="true"/>
          </p:cNvPicPr>
          <p:nvPr/>
        </p:nvPicPr>
        <p:blipFill>
          <a:blip r:embed="rId445"/>
          <a:stretch>
            <a:fillRect/>
          </a:stretch>
        </p:blipFill>
        <p:spPr>
          <a:xfrm>
            <a:off x="0" y="127000"/>
            <a:ext cx="23749000" cy="16548100"/>
          </a:xfrm>
          <a:prstGeom prst="rect">
            <a:avLst/>
          </a:prstGeom>
        </p:spPr>
      </p:pic>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85" id="85"/>
          <p:cNvPicPr>
            <a:picLocks noChangeAspect="true"/>
          </p:cNvPicPr>
          <p:nvPr/>
        </p:nvPicPr>
        <p:blipFill>
          <a:blip r:embed="rId85"/>
          <a:stretch>
            <a:fillRect/>
          </a:stretch>
        </p:blipFill>
        <p:spPr>
          <a:xfrm>
            <a:off x="0" y="127000"/>
            <a:ext cx="23749000" cy="16548100"/>
          </a:xfrm>
          <a:prstGeom prst="rect">
            <a:avLst/>
          </a:prstGeom>
        </p:spPr>
      </p:pic>
      <p:sp>
        <p:nvSpPr>
          <p:cNvPr name="TextBox 85" id="8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ta7sr nafsk 3alla sha5s wa7d fy 7ayatk .. la tadiq 3alla nafsk bega3al 3alaqatk mo7adodah .. bel e5reg lel3alm .. wa2akathar wano3 3alaqatk .. wamon yarid elgalos mo3ak wayasta2ns bek fa7yah elloh wa2ahala wasahla wamon la ta3geboh falarwa7 ganodah mogandah madamk lem ta5ate2 3alih tagawzoh , falst be7aga le2eqna3oh bek . d . asem ben 3abdal3aziz ben sal7 el3aqil [ 21 / 5 , 10:37 m ] null : tariqtek elahade2ah fy eltafa3el ma3 elmawaqef don tawatar waqalaq , leyast magrd qawah sha5seyah , bel dares magany lemon hawolk fy edarah mosha3rahom wanfe3alatohom . d . 3aly al fara7an [ 22 / 5 , 12:17 m ] null : leyas elmahom an taqana3 a7da , elmahom an tathaq bema to2amen boh , estamar . d . asamah ben 3abdalra2of elgame3 [ 22 / 5 , 10:01 m ] null : elsamet leyas haroba kama yazonoh elba3d , bel ho 7akamah el3aqel , wamalaz elnabil , 7in yadrak an be3d elradod tahadar qimtoh , wa2an fy elsamet waqara la yagedoh ela elhokoma2 . sami ben a7med elgasem [ 23 / 5 , 6:20 m ] null : la tazen an khatawatk elsaghairah bela athar .. falbadayat el5afeyah hay eltay tasana3 elta7olat el3azemah , wal2ashgar elda5omah tabada2 mon bezerah saghairah fy zallemah elard . mo7amad elbalady [ 24 / 5 , 11:20 m ] null : la a7d yomalk qaderah elta7okom elkamelah fy magriat el7ayah , fal2a7dath eltare2ah walmawaqef ghair elmotawqe3ah goz mon elwaqe3 waleyast fawda . elsho3or belartebak 7in ya5reg shay2 3an mosaroh tabi3y , lekanoh la ya3ny ank da3eef 2o fashalat . elmoshakelah leyast fy el7adeth , bel fy tawqe3na an kal shay2 yogab an yasir kama khatatona loh . eltawazen elnafsy la ya3ny elsayotarah 3alla kal elzarof , bel elqaderah 3alla eltakif mo3aha bemaronah wahado2 . d . mo7amad ben salm elqarny [ 25 / 5 , 9:30 m ] null : 3andema tagabark el3alaqah da2ema an takon elsha5s elazi yad7y wayatanazel wayasel7 kal shay2 , fahaza mo2ashar 3alla anaha ghair motawazenah . el3alaqah elsa7eyah la tastanzefk , bel tadeef lek . d . ma3tez el3atiby [ 25 / 5 , 10:15 m ] null : amtelakek lelfanyat el3alageyah mathel amtelakek mofata7 🔑 wa2ant fy gharafah moghlaqah satastamar fy elmo3anah ma lem tagarab elmofata7 !! garab washof . d . 7asin al 3amad [ 26 / 5 , 12:20 s ] null : ta3tabar mosa3edah elakhareen wasayalah 3azemah lebath ro7 elfara7 fayoman hawolk walosol lelmo3na el7aqiqy lel7ayah . d . saltan elsebi3y [ 30 / 5 , 8:35 m ] null : " khalaq el2ensan mon 3agal " .. wamonz le7aza wa3ih elola , waho yarkod na7o kal shay2 : el7ab , walnaga7 , washafa2 , wa7aty </a:t>
            </a:r>
          </a:p>
        </p:txBody>
      </p:sp>
    </p:spTree>
  </p:cSld>
  <p:clrMapOvr>
    <a:masterClrMapping/>
  </p:clrMapOvr>
</p:sld>
</file>

<file path=ppt/slides/slide3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6" id="446"/>
          <p:cNvPicPr>
            <a:picLocks noChangeAspect="true"/>
          </p:cNvPicPr>
          <p:nvPr/>
        </p:nvPicPr>
        <p:blipFill>
          <a:blip r:embed="rId446"/>
          <a:stretch>
            <a:fillRect/>
          </a:stretch>
        </p:blipFill>
        <p:spPr>
          <a:xfrm>
            <a:off x="0" y="127000"/>
            <a:ext cx="23749000" cy="16548100"/>
          </a:xfrm>
          <a:prstGeom prst="rect">
            <a:avLst/>
          </a:prstGeom>
        </p:spPr>
      </p:pic>
    </p:spTree>
  </p:cSld>
  <p:clrMapOvr>
    <a:masterClrMapping/>
  </p:clrMapOvr>
</p:sld>
</file>

<file path=ppt/slides/slide3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7" id="447"/>
          <p:cNvPicPr>
            <a:picLocks noChangeAspect="true"/>
          </p:cNvPicPr>
          <p:nvPr/>
        </p:nvPicPr>
        <p:blipFill>
          <a:blip r:embed="rId447"/>
          <a:stretch>
            <a:fillRect/>
          </a:stretch>
        </p:blipFill>
        <p:spPr>
          <a:xfrm>
            <a:off x="0" y="127000"/>
            <a:ext cx="23749000" cy="16548100"/>
          </a:xfrm>
          <a:prstGeom prst="rect">
            <a:avLst/>
          </a:prstGeom>
        </p:spPr>
      </p:pic>
    </p:spTree>
  </p:cSld>
  <p:clrMapOvr>
    <a:masterClrMapping/>
  </p:clrMapOvr>
</p:sld>
</file>

<file path=ppt/slides/slide3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8" id="448"/>
          <p:cNvPicPr>
            <a:picLocks noChangeAspect="true"/>
          </p:cNvPicPr>
          <p:nvPr/>
        </p:nvPicPr>
        <p:blipFill>
          <a:blip r:embed="rId448"/>
          <a:stretch>
            <a:fillRect/>
          </a:stretch>
        </p:blipFill>
        <p:spPr>
          <a:xfrm>
            <a:off x="0" y="127000"/>
            <a:ext cx="23749000" cy="16548100"/>
          </a:xfrm>
          <a:prstGeom prst="rect">
            <a:avLst/>
          </a:prstGeom>
        </p:spPr>
      </p:pic>
    </p:spTree>
  </p:cSld>
  <p:clrMapOvr>
    <a:masterClrMapping/>
  </p:clrMapOvr>
</p:sld>
</file>

<file path=ppt/slides/slide3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49" id="449"/>
          <p:cNvPicPr>
            <a:picLocks noChangeAspect="true"/>
          </p:cNvPicPr>
          <p:nvPr/>
        </p:nvPicPr>
        <p:blipFill>
          <a:blip r:embed="rId449"/>
          <a:stretch>
            <a:fillRect/>
          </a:stretch>
        </p:blipFill>
        <p:spPr>
          <a:xfrm>
            <a:off x="0" y="127000"/>
            <a:ext cx="23749000" cy="16548100"/>
          </a:xfrm>
          <a:prstGeom prst="rect">
            <a:avLst/>
          </a:prstGeom>
        </p:spPr>
      </p:pic>
    </p:spTree>
  </p:cSld>
  <p:clrMapOvr>
    <a:masterClrMapping/>
  </p:clrMapOvr>
</p:sld>
</file>

<file path=ppt/slides/slide3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0" id="450"/>
          <p:cNvPicPr>
            <a:picLocks noChangeAspect="true"/>
          </p:cNvPicPr>
          <p:nvPr/>
        </p:nvPicPr>
        <p:blipFill>
          <a:blip r:embed="rId450"/>
          <a:stretch>
            <a:fillRect/>
          </a:stretch>
        </p:blipFill>
        <p:spPr>
          <a:xfrm>
            <a:off x="0" y="127000"/>
            <a:ext cx="23749000" cy="16548100"/>
          </a:xfrm>
          <a:prstGeom prst="rect">
            <a:avLst/>
          </a:prstGeom>
        </p:spPr>
      </p:pic>
    </p:spTree>
  </p:cSld>
  <p:clrMapOvr>
    <a:masterClrMapping/>
  </p:clrMapOvr>
</p:sld>
</file>

<file path=ppt/slides/slide3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1" id="451"/>
          <p:cNvPicPr>
            <a:picLocks noChangeAspect="true"/>
          </p:cNvPicPr>
          <p:nvPr/>
        </p:nvPicPr>
        <p:blipFill>
          <a:blip r:embed="rId451"/>
          <a:stretch>
            <a:fillRect/>
          </a:stretch>
        </p:blipFill>
        <p:spPr>
          <a:xfrm>
            <a:off x="0" y="127000"/>
            <a:ext cx="23749000" cy="16548100"/>
          </a:xfrm>
          <a:prstGeom prst="rect">
            <a:avLst/>
          </a:prstGeom>
        </p:spPr>
      </p:pic>
    </p:spTree>
  </p:cSld>
  <p:clrMapOvr>
    <a:masterClrMapping/>
  </p:clrMapOvr>
</p:sld>
</file>

<file path=ppt/slides/slide3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2" id="452"/>
          <p:cNvPicPr>
            <a:picLocks noChangeAspect="true"/>
          </p:cNvPicPr>
          <p:nvPr/>
        </p:nvPicPr>
        <p:blipFill>
          <a:blip r:embed="rId452"/>
          <a:stretch>
            <a:fillRect/>
          </a:stretch>
        </p:blipFill>
        <p:spPr>
          <a:xfrm>
            <a:off x="0" y="127000"/>
            <a:ext cx="23749000" cy="16548100"/>
          </a:xfrm>
          <a:prstGeom prst="rect">
            <a:avLst/>
          </a:prstGeom>
        </p:spPr>
      </p:pic>
    </p:spTree>
  </p:cSld>
  <p:clrMapOvr>
    <a:masterClrMapping/>
  </p:clrMapOvr>
</p:sld>
</file>

<file path=ppt/slides/slide3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3" id="453"/>
          <p:cNvPicPr>
            <a:picLocks noChangeAspect="true"/>
          </p:cNvPicPr>
          <p:nvPr/>
        </p:nvPicPr>
        <p:blipFill>
          <a:blip r:embed="rId453"/>
          <a:stretch>
            <a:fillRect/>
          </a:stretch>
        </p:blipFill>
        <p:spPr>
          <a:xfrm>
            <a:off x="0" y="127000"/>
            <a:ext cx="23749000" cy="16548100"/>
          </a:xfrm>
          <a:prstGeom prst="rect">
            <a:avLst/>
          </a:prstGeom>
        </p:spPr>
      </p:pic>
    </p:spTree>
  </p:cSld>
  <p:clrMapOvr>
    <a:masterClrMapping/>
  </p:clrMapOvr>
</p:sld>
</file>

<file path=ppt/slides/slide3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4" id="454"/>
          <p:cNvPicPr>
            <a:picLocks noChangeAspect="true"/>
          </p:cNvPicPr>
          <p:nvPr/>
        </p:nvPicPr>
        <p:blipFill>
          <a:blip r:embed="rId454"/>
          <a:stretch>
            <a:fillRect/>
          </a:stretch>
        </p:blipFill>
        <p:spPr>
          <a:xfrm>
            <a:off x="0" y="127000"/>
            <a:ext cx="23749000" cy="16548100"/>
          </a:xfrm>
          <a:prstGeom prst="rect">
            <a:avLst/>
          </a:prstGeom>
        </p:spPr>
      </p:pic>
    </p:spTree>
  </p:cSld>
  <p:clrMapOvr>
    <a:masterClrMapping/>
  </p:clrMapOvr>
</p:sld>
</file>

<file path=ppt/slides/slide3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5" id="455"/>
          <p:cNvPicPr>
            <a:picLocks noChangeAspect="true"/>
          </p:cNvPicPr>
          <p:nvPr/>
        </p:nvPicPr>
        <p:blipFill>
          <a:blip r:embed="rId455"/>
          <a:stretch>
            <a:fillRect/>
          </a:stretch>
        </p:blipFill>
        <p:spPr>
          <a:xfrm>
            <a:off x="0" y="127000"/>
            <a:ext cx="23749000" cy="16548100"/>
          </a:xfrm>
          <a:prstGeom prst="rect">
            <a:avLst/>
          </a:prstGeom>
        </p:spPr>
      </p:pic>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87" id="87"/>
          <p:cNvPicPr>
            <a:picLocks noChangeAspect="true"/>
          </p:cNvPicPr>
          <p:nvPr/>
        </p:nvPicPr>
        <p:blipFill>
          <a:blip r:embed="rId87"/>
          <a:stretch>
            <a:fillRect/>
          </a:stretch>
        </p:blipFill>
        <p:spPr>
          <a:xfrm>
            <a:off x="0" y="127000"/>
            <a:ext cx="23749000" cy="16548100"/>
          </a:xfrm>
          <a:prstGeom prst="rect">
            <a:avLst/>
          </a:prstGeom>
        </p:spPr>
      </p:pic>
      <p:sp>
        <p:nvSpPr>
          <p:cNvPr name="TextBox 87" id="8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FCFCFC"/>
                </a:solidFill>
              </a:rPr>
              <a:t>eltama2ninah . lekanoh yansa an be3d el2ashia2 la ta2ty belrakod khalafaha , bel belthbat walantezar ; falnadag la yasta3gal , walna3om la tagabar , walmokatob la yasra3 . ahada2 , fama ho lek saya2tik 7in tasba7 mosta3ada loh . d . mo7amad ben salm elqarny [ 30 / 5 , 9:00 m ] null : 7ayatna salsolah mon elqararat , be3d hazoh elqararat kabirah wamaseereyah , wayatawqef 3aliha mostaqbalana elzawagy 2o elasry 2o elmohany ,, lekanana na25ozeha fy le7aza ghadb thm nandem 3aliha , a7zer ta25oz qarar want monfe3l ,, elqarar elgamil ho qarar hokim ya7tag hado2 wama3lomat ,, ☘️ d . rashed elsahl</a:t>
            </a:r>
          </a:p>
          <a:p>
            <a:r>
              <a:rPr lang="en-US" sz="2200">
                <a:solidFill>
                  <a:srgbClr val="FCFCFC"/>
                </a:solidFill>
              </a:rPr>
              <a:t>[٢‏/٦، ١:٢٤ ص] Simple but hard to reach. Whoever embraces us, we will be his homeland, and: https://b5b5.com/1/‬⁩</a:t>
            </a:r>
          </a:p>
          <a:p>
            <a:r>
              <a:rPr lang="en-US" sz="2200">
                <a:solidFill>
                  <a:srgbClr val="FCFCFC"/>
                </a:solidFill>
              </a:rPr>
              <a:t>[٢‏/٦، ١:٣١ ص] Simple but hard to reach. Whoever embraces us, we will be his homeland, and: You have no partner, you have no partner, you have no partner. You have no partner, you have no partner, that praise and grace is yours, and the king has no partner</a:t>
            </a:r>
          </a:p>
          <a:p>
            <a:r>
              <a:rPr lang="en-US" sz="2200">
                <a:solidFill>
                  <a:srgbClr val="FCFCFC"/>
                </a:solidFill>
              </a:rPr>
              <a:t>[٢‏/٦، ١:٣٢ ص] Simple but hard to reach. Whoever embraces us, we will be his homeland, and: God is great, God is great, God is great, thank God is great, God is great, God is great, praise be to God, God is great</a:t>
            </a:r>
          </a:p>
        </p:txBody>
      </p:sp>
    </p:spTree>
  </p:cSld>
  <p:clrMapOvr>
    <a:masterClrMapping/>
  </p:clrMapOvr>
</p:sld>
</file>

<file path=ppt/slides/slide3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6" id="456"/>
          <p:cNvPicPr>
            <a:picLocks noChangeAspect="true"/>
          </p:cNvPicPr>
          <p:nvPr/>
        </p:nvPicPr>
        <p:blipFill>
          <a:blip r:embed="rId456"/>
          <a:stretch>
            <a:fillRect/>
          </a:stretch>
        </p:blipFill>
        <p:spPr>
          <a:xfrm>
            <a:off x="0" y="127000"/>
            <a:ext cx="23749000" cy="16548100"/>
          </a:xfrm>
          <a:prstGeom prst="rect">
            <a:avLst/>
          </a:prstGeom>
        </p:spPr>
      </p:pic>
    </p:spTree>
  </p:cSld>
  <p:clrMapOvr>
    <a:masterClrMapping/>
  </p:clrMapOvr>
</p:sld>
</file>

<file path=ppt/slides/slide3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7" id="457"/>
          <p:cNvPicPr>
            <a:picLocks noChangeAspect="true"/>
          </p:cNvPicPr>
          <p:nvPr/>
        </p:nvPicPr>
        <p:blipFill>
          <a:blip r:embed="rId457"/>
          <a:stretch>
            <a:fillRect/>
          </a:stretch>
        </p:blipFill>
        <p:spPr>
          <a:xfrm>
            <a:off x="0" y="127000"/>
            <a:ext cx="23749000" cy="16548100"/>
          </a:xfrm>
          <a:prstGeom prst="rect">
            <a:avLst/>
          </a:prstGeom>
        </p:spPr>
      </p:pic>
    </p:spTree>
  </p:cSld>
  <p:clrMapOvr>
    <a:masterClrMapping/>
  </p:clrMapOvr>
</p:sld>
</file>

<file path=ppt/slides/slide3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8" id="458"/>
          <p:cNvPicPr>
            <a:picLocks noChangeAspect="true"/>
          </p:cNvPicPr>
          <p:nvPr/>
        </p:nvPicPr>
        <p:blipFill>
          <a:blip r:embed="rId458"/>
          <a:stretch>
            <a:fillRect/>
          </a:stretch>
        </p:blipFill>
        <p:spPr>
          <a:xfrm>
            <a:off x="0" y="127000"/>
            <a:ext cx="23749000" cy="16548100"/>
          </a:xfrm>
          <a:prstGeom prst="rect">
            <a:avLst/>
          </a:prstGeom>
        </p:spPr>
      </p:pic>
    </p:spTree>
  </p:cSld>
  <p:clrMapOvr>
    <a:masterClrMapping/>
  </p:clrMapOvr>
</p:sld>
</file>

<file path=ppt/slides/slide3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59" id="459"/>
          <p:cNvPicPr>
            <a:picLocks noChangeAspect="true"/>
          </p:cNvPicPr>
          <p:nvPr/>
        </p:nvPicPr>
        <p:blipFill>
          <a:blip r:embed="rId459"/>
          <a:stretch>
            <a:fillRect/>
          </a:stretch>
        </p:blipFill>
        <p:spPr>
          <a:xfrm>
            <a:off x="0" y="127000"/>
            <a:ext cx="23749000" cy="16548100"/>
          </a:xfrm>
          <a:prstGeom prst="rect">
            <a:avLst/>
          </a:prstGeom>
        </p:spPr>
      </p:pic>
    </p:spTree>
  </p:cSld>
  <p:clrMapOvr>
    <a:masterClrMapping/>
  </p:clrMapOvr>
</p:sld>
</file>

<file path=ppt/slides/slide3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0" id="460"/>
          <p:cNvPicPr>
            <a:picLocks noChangeAspect="true"/>
          </p:cNvPicPr>
          <p:nvPr/>
        </p:nvPicPr>
        <p:blipFill>
          <a:blip r:embed="rId460"/>
          <a:stretch>
            <a:fillRect/>
          </a:stretch>
        </p:blipFill>
        <p:spPr>
          <a:xfrm>
            <a:off x="0" y="127000"/>
            <a:ext cx="23749000" cy="16548100"/>
          </a:xfrm>
          <a:prstGeom prst="rect">
            <a:avLst/>
          </a:prstGeom>
        </p:spPr>
      </p:pic>
    </p:spTree>
  </p:cSld>
  <p:clrMapOvr>
    <a:masterClrMapping/>
  </p:clrMapOvr>
</p:sld>
</file>

<file path=ppt/slides/slide3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1" id="461"/>
          <p:cNvPicPr>
            <a:picLocks noChangeAspect="true"/>
          </p:cNvPicPr>
          <p:nvPr/>
        </p:nvPicPr>
        <p:blipFill>
          <a:blip r:embed="rId461"/>
          <a:stretch>
            <a:fillRect/>
          </a:stretch>
        </p:blipFill>
        <p:spPr>
          <a:xfrm>
            <a:off x="0" y="127000"/>
            <a:ext cx="23749000" cy="16548100"/>
          </a:xfrm>
          <a:prstGeom prst="rect">
            <a:avLst/>
          </a:prstGeom>
        </p:spPr>
      </p:pic>
    </p:spTree>
  </p:cSld>
  <p:clrMapOvr>
    <a:masterClrMapping/>
  </p:clrMapOvr>
</p:sld>
</file>

<file path=ppt/slides/slide3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2" id="462"/>
          <p:cNvPicPr>
            <a:picLocks noChangeAspect="true"/>
          </p:cNvPicPr>
          <p:nvPr/>
        </p:nvPicPr>
        <p:blipFill>
          <a:blip r:embed="rId462"/>
          <a:stretch>
            <a:fillRect/>
          </a:stretch>
        </p:blipFill>
        <p:spPr>
          <a:xfrm>
            <a:off x="0" y="127000"/>
            <a:ext cx="23749000" cy="16548100"/>
          </a:xfrm>
          <a:prstGeom prst="rect">
            <a:avLst/>
          </a:prstGeom>
        </p:spPr>
      </p:pic>
    </p:spTree>
  </p:cSld>
  <p:clrMapOvr>
    <a:masterClrMapping/>
  </p:clrMapOvr>
</p:sld>
</file>

<file path=ppt/slides/slide3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3" id="463"/>
          <p:cNvPicPr>
            <a:picLocks noChangeAspect="true"/>
          </p:cNvPicPr>
          <p:nvPr/>
        </p:nvPicPr>
        <p:blipFill>
          <a:blip r:embed="rId463"/>
          <a:stretch>
            <a:fillRect/>
          </a:stretch>
        </p:blipFill>
        <p:spPr>
          <a:xfrm>
            <a:off x="0" y="127000"/>
            <a:ext cx="23749000" cy="16548100"/>
          </a:xfrm>
          <a:prstGeom prst="rect">
            <a:avLst/>
          </a:prstGeom>
        </p:spPr>
      </p:pic>
    </p:spTree>
  </p:cSld>
  <p:clrMapOvr>
    <a:masterClrMapping/>
  </p:clrMapOvr>
</p:sld>
</file>

<file path=ppt/slides/slide3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4" id="464"/>
          <p:cNvPicPr>
            <a:picLocks noChangeAspect="true"/>
          </p:cNvPicPr>
          <p:nvPr/>
        </p:nvPicPr>
        <p:blipFill>
          <a:blip r:embed="rId464"/>
          <a:stretch>
            <a:fillRect/>
          </a:stretch>
        </p:blipFill>
        <p:spPr>
          <a:xfrm>
            <a:off x="0" y="127000"/>
            <a:ext cx="23749000" cy="16548100"/>
          </a:xfrm>
          <a:prstGeom prst="rect">
            <a:avLst/>
          </a:prstGeom>
        </p:spPr>
      </p:pic>
    </p:spTree>
  </p:cSld>
  <p:clrMapOvr>
    <a:masterClrMapping/>
  </p:clrMapOvr>
</p:sld>
</file>

<file path=ppt/slides/slide3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5" id="465"/>
          <p:cNvPicPr>
            <a:picLocks noChangeAspect="true"/>
          </p:cNvPicPr>
          <p:nvPr/>
        </p:nvPicPr>
        <p:blipFill>
          <a:blip r:embed="rId465"/>
          <a:stretch>
            <a:fillRect/>
          </a:stretch>
        </p:blipFill>
        <p:spPr>
          <a:xfrm>
            <a:off x="0" y="127000"/>
            <a:ext cx="23749000" cy="165481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 id="14"/>
          <p:cNvPicPr>
            <a:picLocks noChangeAspect="true"/>
          </p:cNvPicPr>
          <p:nvPr/>
        </p:nvPicPr>
        <p:blipFill>
          <a:blip r:embed="rId14"/>
          <a:stretch>
            <a:fillRect/>
          </a:stretch>
        </p:blipFill>
        <p:spPr>
          <a:xfrm>
            <a:off x="0" y="127000"/>
            <a:ext cx="23749000" cy="16548100"/>
          </a:xfrm>
          <a:prstGeom prst="rect">
            <a:avLst/>
          </a:prstGeom>
        </p:spPr>
      </p:pic>
      <p:sp>
        <p:nvSpPr>
          <p:cNvPr name="TextBox 14" id="15"/>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2FEBD2"/>
                </a:solidFill>
              </a:rPr>
              <a:t/>
            </a:r>
          </a:p>
          <a:p>
            <a:r>
              <a:rPr lang="en-US" sz="5000"/>
              <a:t>  </a:t>
            </a:r>
          </a:p>
          <a:p>
            <a:r>
              <a:rPr lang="en-US" sz="2200">
                <a:solidFill>
                  <a:srgbClr val="2FEBD2"/>
                </a:solidFill>
              </a:rPr>
              <a:t>                       ▪️</a:t>
            </a:r>
          </a:p>
          <a:p>
            <a:r>
              <a:rPr lang="en-US" sz="5000"/>
              <a:t>  </a:t>
            </a:r>
          </a:p>
          <a:p>
            <a:r>
              <a:rPr lang="en-US" sz="5000"/>
              <a:t>  </a:t>
            </a:r>
          </a:p>
          <a:p>
            <a:r>
              <a:rPr lang="en-US" sz="2200">
                <a:solidFill>
                  <a:srgbClr val="252525"/>
                </a:solidFill>
              </a:rPr>
              <a:t>[◇◇◇◇◇◇Alnizam aldusturiu alaslamiu]</a:t>
            </a:r>
            <a:r>
              <a:rPr lang="en-US" sz="2200">
                <a:solidFill>
                  <a:srgbClr val="2FEBD2"/>
                </a:solidFill>
              </a:rPr>
              <a:t>🟣</a:t>
            </a:r>
          </a:p>
          <a:p>
            <a:r>
              <a:rPr lang="en-US" sz="2200">
                <a:solidFill>
                  <a:srgbClr val="252525"/>
                </a:solidFill>
              </a:rPr>
              <a:t>.....</a:t>
            </a:r>
          </a:p>
          <a:p>
            <a:r>
              <a:rPr lang="en-US" sz="2200">
                <a:solidFill>
                  <a:srgbClr val="252525"/>
                </a:solidFill>
              </a:rPr>
              <a:t>●</a:t>
            </a:r>
          </a:p>
          <a:p>
            <a:r>
              <a:rPr lang="en-US" sz="2200">
                <a:solidFill>
                  <a:srgbClr val="252525"/>
                </a:solidFill>
              </a:rPr>
              <a:t>(Aldusturiu alaslamiu ^^^^^^^)🔵</a:t>
            </a:r>
          </a:p>
          <a:p>
            <a:r>
              <a:rPr lang="en-US" sz="2200">
                <a:solidFill>
                  <a:srgbClr val="252525"/>
                </a:solidFill>
              </a:rPr>
              <a:t>¥$$$$$$$$$$$$$$$$$$$$$$$$$$</a:t>
            </a:r>
          </a:p>
          <a:p>
            <a:r>
              <a:rPr lang="en-US" sz="2200">
                <a:solidFill>
                  <a:srgbClr val="252525"/>
                </a:solidFill>
              </a:rPr>
              <a:t>@@@@@@@@@@@@@@</a:t>
            </a:r>
          </a:p>
          <a:p>
            <a:r>
              <a:rPr lang="en-US" sz="2200">
                <a:solidFill>
                  <a:srgbClr val="252525"/>
                </a:solidFill>
              </a:rPr>
              <a:t>&gt;&gt;&gt;&gt;&gt;&gt;&gt;&gt;&gt;&gt;&gt;______&lt;&lt;&lt;&lt;&lt;&lt;&lt;&lt;&lt;&lt;</a:t>
            </a:r>
          </a:p>
          <a:p>
            <a:r>
              <a:rPr lang="en-US" sz="2200">
                <a:solidFill>
                  <a:srgbClr val="252525"/>
                </a:solidFill>
              </a:rPr>
              <a:t>🟢🟢🟢</a:t>
            </a:r>
          </a:p>
          <a:p>
            <a:r>
              <a:rPr lang="en-US" sz="2200">
                <a:solidFill>
                  <a:srgbClr val="252525"/>
                </a:solidFill>
              </a:rPr>
              <a:t>{Aloaeitin alaslamiu,,,,,,,,,}</a:t>
            </a:r>
          </a:p>
          <a:p>
            <a:r>
              <a:rPr lang="en-US" sz="2200">
                <a:solidFill>
                  <a:srgbClr val="252525"/>
                </a:solidFill>
              </a:rPr>
              <a:t>○○○</a:t>
            </a:r>
          </a:p>
          <a:p>
            <a:r>
              <a:rPr lang="en-US" sz="2200">
                <a:solidFill>
                  <a:srgbClr val="252525"/>
                </a:solidFill>
              </a:rPr>
              <a:t>~~~</a:t>
            </a:r>
          </a:p>
          <a:p>
            <a:r>
              <a:rPr lang="en-US" sz="2200">
                <a:solidFill>
                  <a:srgbClr val="252525"/>
                </a:solidFill>
              </a:rPr>
              <a:t>---</a:t>
            </a:r>
          </a:p>
          <a:p>
            <a:r>
              <a:rPr lang="en-US" sz="2200">
                <a:solidFill>
                  <a:srgbClr val="252525"/>
                </a:solidFill>
              </a:rPr>
              <a:t>⚫️  &gt;&gt;&gt;        ⚫️.                 ...⚫️</a:t>
            </a:r>
          </a:p>
          <a:p>
            <a:r>
              <a:rPr lang="en-US" sz="5000"/>
              <a:t>  </a:t>
            </a:r>
          </a:p>
          <a:p>
            <a:r>
              <a:rPr lang="en-US" sz="5000"/>
              <a:t>  </a:t>
            </a:r>
          </a:p>
          <a:p>
            <a:r>
              <a:rPr lang="en-US" sz="5000"/>
              <a:t>  </a:t>
            </a:r>
          </a:p>
          <a:p>
            <a:r>
              <a:rPr lang="en-US" sz="5000"/>
              <a:t>  </a:t>
            </a:r>
          </a:p>
          <a:p>
            <a:r>
              <a:rPr lang="en-US" sz="2200">
                <a:solidFill>
                  <a:srgbClr val="252525"/>
                </a:solidFill>
              </a:rPr>
              <a:t>ع</a:t>
            </a:r>
          </a:p>
          <a:p>
            <a:r>
              <a:rPr lang="en-US" sz="2200">
                <a:solidFill>
                  <a:srgbClr val="252525"/>
                </a:solidFill>
              </a:rPr>
              <a:t>A</a:t>
            </a:r>
          </a:p>
        </p:txBody>
      </p:sp>
      <p:pic>
        <p:nvPicPr>
          <p:cNvPr name="Picture 16" id="16"/>
          <p:cNvPicPr>
            <a:picLocks noChangeAspect="true"/>
          </p:cNvPicPr>
          <p:nvPr/>
        </p:nvPicPr>
        <p:blipFill>
          <a:blip r:embed="rId16"/>
          <a:stretch>
            <a:fillRect/>
          </a:stretch>
        </p:blipFill>
        <p:spPr>
          <a:xfrm>
            <a:off x="7073900" y="317500"/>
            <a:ext cx="10210800" cy="5638800"/>
          </a:xfrm>
          <a:prstGeom prst="rect">
            <a:avLst/>
          </a:prstGeom>
        </p:spPr>
      </p:pic>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89" id="89"/>
          <p:cNvPicPr>
            <a:picLocks noChangeAspect="true"/>
          </p:cNvPicPr>
          <p:nvPr/>
        </p:nvPicPr>
        <p:blipFill>
          <a:blip r:embed="rId89"/>
          <a:stretch>
            <a:fillRect/>
          </a:stretch>
        </p:blipFill>
        <p:spPr>
          <a:xfrm>
            <a:off x="0" y="127000"/>
            <a:ext cx="23749000" cy="16548100"/>
          </a:xfrm>
          <a:prstGeom prst="rect">
            <a:avLst/>
          </a:prstGeom>
        </p:spPr>
      </p:pic>
      <p:sp>
        <p:nvSpPr>
          <p:cNvPr name="TextBox 89" id="90"/>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37D366"/>
                </a:solidFill>
              </a:rPr>
              <a:t/>
            </a:r>
          </a:p>
        </p:txBody>
      </p:sp>
      <p:pic>
        <p:nvPicPr>
          <p:cNvPr name="Picture 91" id="91"/>
          <p:cNvPicPr>
            <a:picLocks noChangeAspect="true"/>
          </p:cNvPicPr>
          <p:nvPr/>
        </p:nvPicPr>
        <p:blipFill>
          <a:blip r:embed="rId91"/>
          <a:stretch>
            <a:fillRect/>
          </a:stretch>
        </p:blipFill>
        <p:spPr>
          <a:xfrm>
            <a:off x="6731000" y="317500"/>
            <a:ext cx="10541000" cy="15722600"/>
          </a:xfrm>
          <a:prstGeom prst="rect">
            <a:avLst/>
          </a:prstGeom>
        </p:spPr>
      </p:pic>
    </p:spTree>
  </p:cSld>
  <p:clrMapOvr>
    <a:masterClrMapping/>
  </p:clrMapOvr>
</p:sld>
</file>

<file path=ppt/slides/slide4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6" id="466"/>
          <p:cNvPicPr>
            <a:picLocks noChangeAspect="true"/>
          </p:cNvPicPr>
          <p:nvPr/>
        </p:nvPicPr>
        <p:blipFill>
          <a:blip r:embed="rId466"/>
          <a:stretch>
            <a:fillRect/>
          </a:stretch>
        </p:blipFill>
        <p:spPr>
          <a:xfrm>
            <a:off x="0" y="127000"/>
            <a:ext cx="23749000" cy="16548100"/>
          </a:xfrm>
          <a:prstGeom prst="rect">
            <a:avLst/>
          </a:prstGeom>
        </p:spPr>
      </p:pic>
    </p:spTree>
  </p:cSld>
  <p:clrMapOvr>
    <a:masterClrMapping/>
  </p:clrMapOvr>
</p:sld>
</file>

<file path=ppt/slides/slide4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7" id="467"/>
          <p:cNvPicPr>
            <a:picLocks noChangeAspect="true"/>
          </p:cNvPicPr>
          <p:nvPr/>
        </p:nvPicPr>
        <p:blipFill>
          <a:blip r:embed="rId467"/>
          <a:stretch>
            <a:fillRect/>
          </a:stretch>
        </p:blipFill>
        <p:spPr>
          <a:xfrm>
            <a:off x="0" y="127000"/>
            <a:ext cx="23749000" cy="16548100"/>
          </a:xfrm>
          <a:prstGeom prst="rect">
            <a:avLst/>
          </a:prstGeom>
        </p:spPr>
      </p:pic>
    </p:spTree>
  </p:cSld>
  <p:clrMapOvr>
    <a:masterClrMapping/>
  </p:clrMapOvr>
</p:sld>
</file>

<file path=ppt/slides/slide4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8" id="468"/>
          <p:cNvPicPr>
            <a:picLocks noChangeAspect="true"/>
          </p:cNvPicPr>
          <p:nvPr/>
        </p:nvPicPr>
        <p:blipFill>
          <a:blip r:embed="rId468"/>
          <a:stretch>
            <a:fillRect/>
          </a:stretch>
        </p:blipFill>
        <p:spPr>
          <a:xfrm>
            <a:off x="0" y="127000"/>
            <a:ext cx="23749000" cy="16548100"/>
          </a:xfrm>
          <a:prstGeom prst="rect">
            <a:avLst/>
          </a:prstGeom>
        </p:spPr>
      </p:pic>
    </p:spTree>
  </p:cSld>
  <p:clrMapOvr>
    <a:masterClrMapping/>
  </p:clrMapOvr>
</p:sld>
</file>

<file path=ppt/slides/slide4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69" id="469"/>
          <p:cNvPicPr>
            <a:picLocks noChangeAspect="true"/>
          </p:cNvPicPr>
          <p:nvPr/>
        </p:nvPicPr>
        <p:blipFill>
          <a:blip r:embed="rId469"/>
          <a:stretch>
            <a:fillRect/>
          </a:stretch>
        </p:blipFill>
        <p:spPr>
          <a:xfrm>
            <a:off x="0" y="127000"/>
            <a:ext cx="23749000" cy="16548100"/>
          </a:xfrm>
          <a:prstGeom prst="rect">
            <a:avLst/>
          </a:prstGeom>
        </p:spPr>
      </p:pic>
    </p:spTree>
  </p:cSld>
  <p:clrMapOvr>
    <a:masterClrMapping/>
  </p:clrMapOvr>
</p:sld>
</file>

<file path=ppt/slides/slide4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0" id="470"/>
          <p:cNvPicPr>
            <a:picLocks noChangeAspect="true"/>
          </p:cNvPicPr>
          <p:nvPr/>
        </p:nvPicPr>
        <p:blipFill>
          <a:blip r:embed="rId470"/>
          <a:stretch>
            <a:fillRect/>
          </a:stretch>
        </p:blipFill>
        <p:spPr>
          <a:xfrm>
            <a:off x="0" y="127000"/>
            <a:ext cx="23749000" cy="16548100"/>
          </a:xfrm>
          <a:prstGeom prst="rect">
            <a:avLst/>
          </a:prstGeom>
        </p:spPr>
      </p:pic>
    </p:spTree>
  </p:cSld>
  <p:clrMapOvr>
    <a:masterClrMapping/>
  </p:clrMapOvr>
</p:sld>
</file>

<file path=ppt/slides/slide4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1" id="471"/>
          <p:cNvPicPr>
            <a:picLocks noChangeAspect="true"/>
          </p:cNvPicPr>
          <p:nvPr/>
        </p:nvPicPr>
        <p:blipFill>
          <a:blip r:embed="rId471"/>
          <a:stretch>
            <a:fillRect/>
          </a:stretch>
        </p:blipFill>
        <p:spPr>
          <a:xfrm>
            <a:off x="0" y="127000"/>
            <a:ext cx="23749000" cy="16548100"/>
          </a:xfrm>
          <a:prstGeom prst="rect">
            <a:avLst/>
          </a:prstGeom>
        </p:spPr>
      </p:pic>
    </p:spTree>
  </p:cSld>
  <p:clrMapOvr>
    <a:masterClrMapping/>
  </p:clrMapOvr>
</p:sld>
</file>

<file path=ppt/slides/slide4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2" id="472"/>
          <p:cNvPicPr>
            <a:picLocks noChangeAspect="true"/>
          </p:cNvPicPr>
          <p:nvPr/>
        </p:nvPicPr>
        <p:blipFill>
          <a:blip r:embed="rId472"/>
          <a:stretch>
            <a:fillRect/>
          </a:stretch>
        </p:blipFill>
        <p:spPr>
          <a:xfrm>
            <a:off x="0" y="127000"/>
            <a:ext cx="23749000" cy="16548100"/>
          </a:xfrm>
          <a:prstGeom prst="rect">
            <a:avLst/>
          </a:prstGeom>
        </p:spPr>
      </p:pic>
    </p:spTree>
  </p:cSld>
  <p:clrMapOvr>
    <a:masterClrMapping/>
  </p:clrMapOvr>
</p:sld>
</file>

<file path=ppt/slides/slide4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3" id="473"/>
          <p:cNvPicPr>
            <a:picLocks noChangeAspect="true"/>
          </p:cNvPicPr>
          <p:nvPr/>
        </p:nvPicPr>
        <p:blipFill>
          <a:blip r:embed="rId473"/>
          <a:stretch>
            <a:fillRect/>
          </a:stretch>
        </p:blipFill>
        <p:spPr>
          <a:xfrm>
            <a:off x="0" y="127000"/>
            <a:ext cx="23749000" cy="16548100"/>
          </a:xfrm>
          <a:prstGeom prst="rect">
            <a:avLst/>
          </a:prstGeom>
        </p:spPr>
      </p:pic>
    </p:spTree>
  </p:cSld>
  <p:clrMapOvr>
    <a:masterClrMapping/>
  </p:clrMapOvr>
</p:sld>
</file>

<file path=ppt/slides/slide4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4" id="474"/>
          <p:cNvPicPr>
            <a:picLocks noChangeAspect="true"/>
          </p:cNvPicPr>
          <p:nvPr/>
        </p:nvPicPr>
        <p:blipFill>
          <a:blip r:embed="rId474"/>
          <a:stretch>
            <a:fillRect/>
          </a:stretch>
        </p:blipFill>
        <p:spPr>
          <a:xfrm>
            <a:off x="0" y="127000"/>
            <a:ext cx="23749000" cy="16548100"/>
          </a:xfrm>
          <a:prstGeom prst="rect">
            <a:avLst/>
          </a:prstGeom>
        </p:spPr>
      </p:pic>
    </p:spTree>
  </p:cSld>
  <p:clrMapOvr>
    <a:masterClrMapping/>
  </p:clrMapOvr>
</p:sld>
</file>

<file path=ppt/slides/slide4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5" id="475"/>
          <p:cNvPicPr>
            <a:picLocks noChangeAspect="true"/>
          </p:cNvPicPr>
          <p:nvPr/>
        </p:nvPicPr>
        <p:blipFill>
          <a:blip r:embed="rId475"/>
          <a:stretch>
            <a:fillRect/>
          </a:stretch>
        </p:blipFill>
        <p:spPr>
          <a:xfrm>
            <a:off x="0" y="127000"/>
            <a:ext cx="23749000" cy="16548100"/>
          </a:xfrm>
          <a:prstGeom prst="rect">
            <a:avLst/>
          </a:prstGeom>
        </p:spPr>
      </p:pic>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92" id="92"/>
          <p:cNvPicPr>
            <a:picLocks noChangeAspect="true"/>
          </p:cNvPicPr>
          <p:nvPr/>
        </p:nvPicPr>
        <p:blipFill>
          <a:blip r:embed="rId92"/>
          <a:stretch>
            <a:fillRect/>
          </a:stretch>
        </p:blipFill>
        <p:spPr>
          <a:xfrm>
            <a:off x="0" y="127000"/>
            <a:ext cx="23749000" cy="16548100"/>
          </a:xfrm>
          <a:prstGeom prst="rect">
            <a:avLst/>
          </a:prstGeom>
        </p:spPr>
      </p:pic>
      <p:sp>
        <p:nvSpPr>
          <p:cNvPr name="TextBox 92" id="93"/>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37D366"/>
                </a:solidFill>
              </a:rPr>
              <a:t/>
            </a:r>
          </a:p>
        </p:txBody>
      </p:sp>
      <p:pic>
        <p:nvPicPr>
          <p:cNvPr name="Picture 94" id="94"/>
          <p:cNvPicPr>
            <a:picLocks noChangeAspect="true"/>
          </p:cNvPicPr>
          <p:nvPr/>
        </p:nvPicPr>
        <p:blipFill>
          <a:blip r:embed="rId94"/>
          <a:stretch>
            <a:fillRect/>
          </a:stretch>
        </p:blipFill>
        <p:spPr>
          <a:xfrm>
            <a:off x="6705600" y="317500"/>
            <a:ext cx="10566400" cy="15722600"/>
          </a:xfrm>
          <a:prstGeom prst="rect">
            <a:avLst/>
          </a:prstGeom>
        </p:spPr>
      </p:pic>
    </p:spTree>
  </p:cSld>
  <p:clrMapOvr>
    <a:masterClrMapping/>
  </p:clrMapOvr>
</p:sld>
</file>

<file path=ppt/slides/slide4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6" id="476"/>
          <p:cNvPicPr>
            <a:picLocks noChangeAspect="true"/>
          </p:cNvPicPr>
          <p:nvPr/>
        </p:nvPicPr>
        <p:blipFill>
          <a:blip r:embed="rId476"/>
          <a:stretch>
            <a:fillRect/>
          </a:stretch>
        </p:blipFill>
        <p:spPr>
          <a:xfrm>
            <a:off x="0" y="127000"/>
            <a:ext cx="23749000" cy="16548100"/>
          </a:xfrm>
          <a:prstGeom prst="rect">
            <a:avLst/>
          </a:prstGeom>
        </p:spPr>
      </p:pic>
    </p:spTree>
  </p:cSld>
  <p:clrMapOvr>
    <a:masterClrMapping/>
  </p:clrMapOvr>
</p:sld>
</file>

<file path=ppt/slides/slide4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7" id="477"/>
          <p:cNvPicPr>
            <a:picLocks noChangeAspect="true"/>
          </p:cNvPicPr>
          <p:nvPr/>
        </p:nvPicPr>
        <p:blipFill>
          <a:blip r:embed="rId477"/>
          <a:stretch>
            <a:fillRect/>
          </a:stretch>
        </p:blipFill>
        <p:spPr>
          <a:xfrm>
            <a:off x="0" y="127000"/>
            <a:ext cx="23749000" cy="16548100"/>
          </a:xfrm>
          <a:prstGeom prst="rect">
            <a:avLst/>
          </a:prstGeom>
        </p:spPr>
      </p:pic>
    </p:spTree>
  </p:cSld>
  <p:clrMapOvr>
    <a:masterClrMapping/>
  </p:clrMapOvr>
</p:sld>
</file>

<file path=ppt/slides/slide4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8" id="478"/>
          <p:cNvPicPr>
            <a:picLocks noChangeAspect="true"/>
          </p:cNvPicPr>
          <p:nvPr/>
        </p:nvPicPr>
        <p:blipFill>
          <a:blip r:embed="rId478"/>
          <a:stretch>
            <a:fillRect/>
          </a:stretch>
        </p:blipFill>
        <p:spPr>
          <a:xfrm>
            <a:off x="0" y="127000"/>
            <a:ext cx="23749000" cy="16548100"/>
          </a:xfrm>
          <a:prstGeom prst="rect">
            <a:avLst/>
          </a:prstGeom>
        </p:spPr>
      </p:pic>
    </p:spTree>
  </p:cSld>
  <p:clrMapOvr>
    <a:masterClrMapping/>
  </p:clrMapOvr>
</p:sld>
</file>

<file path=ppt/slides/slide4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79" id="479"/>
          <p:cNvPicPr>
            <a:picLocks noChangeAspect="true"/>
          </p:cNvPicPr>
          <p:nvPr/>
        </p:nvPicPr>
        <p:blipFill>
          <a:blip r:embed="rId479"/>
          <a:stretch>
            <a:fillRect/>
          </a:stretch>
        </p:blipFill>
        <p:spPr>
          <a:xfrm>
            <a:off x="0" y="127000"/>
            <a:ext cx="23749000" cy="16548100"/>
          </a:xfrm>
          <a:prstGeom prst="rect">
            <a:avLst/>
          </a:prstGeom>
        </p:spPr>
      </p:pic>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95" id="95"/>
          <p:cNvPicPr>
            <a:picLocks noChangeAspect="true"/>
          </p:cNvPicPr>
          <p:nvPr/>
        </p:nvPicPr>
        <p:blipFill>
          <a:blip r:embed="rId95"/>
          <a:stretch>
            <a:fillRect/>
          </a:stretch>
        </p:blipFill>
        <p:spPr>
          <a:xfrm>
            <a:off x="0" y="127000"/>
            <a:ext cx="23749000" cy="16548100"/>
          </a:xfrm>
          <a:prstGeom prst="rect">
            <a:avLst/>
          </a:prstGeom>
        </p:spPr>
      </p:pic>
      <p:sp>
        <p:nvSpPr>
          <p:cNvPr name="TextBox 95" id="96"/>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37D366"/>
                </a:solidFill>
              </a:rPr>
              <a:t/>
            </a:r>
          </a:p>
        </p:txBody>
      </p:sp>
      <p:pic>
        <p:nvPicPr>
          <p:cNvPr name="Picture 97" id="97"/>
          <p:cNvPicPr>
            <a:picLocks noChangeAspect="true"/>
          </p:cNvPicPr>
          <p:nvPr/>
        </p:nvPicPr>
        <p:blipFill>
          <a:blip r:embed="rId97"/>
          <a:stretch>
            <a:fillRect/>
          </a:stretch>
        </p:blipFill>
        <p:spPr>
          <a:xfrm>
            <a:off x="6731000" y="317500"/>
            <a:ext cx="10541000" cy="15722600"/>
          </a:xfrm>
          <a:prstGeom prst="rect">
            <a:avLst/>
          </a:prstGeom>
        </p:spPr>
      </p:pic>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98" id="98"/>
          <p:cNvPicPr>
            <a:picLocks noChangeAspect="true"/>
          </p:cNvPicPr>
          <p:nvPr/>
        </p:nvPicPr>
        <p:blipFill>
          <a:blip r:embed="rId98"/>
          <a:stretch>
            <a:fillRect/>
          </a:stretch>
        </p:blipFill>
        <p:spPr>
          <a:xfrm>
            <a:off x="0" y="127000"/>
            <a:ext cx="23749000" cy="16548100"/>
          </a:xfrm>
          <a:prstGeom prst="rect">
            <a:avLst/>
          </a:prstGeom>
        </p:spPr>
      </p:pic>
      <p:pic>
        <p:nvPicPr>
          <p:cNvPr name="Picture 99" id="99"/>
          <p:cNvPicPr>
            <a:picLocks noChangeAspect="true"/>
          </p:cNvPicPr>
          <p:nvPr/>
        </p:nvPicPr>
        <p:blipFill>
          <a:blip r:embed="rId99"/>
          <a:stretch>
            <a:fillRect/>
          </a:stretch>
        </p:blipFill>
        <p:spPr>
          <a:xfrm>
            <a:off x="5930900" y="0"/>
            <a:ext cx="11887200" cy="16802100"/>
          </a:xfrm>
          <a:prstGeom prst="rect">
            <a:avLst/>
          </a:prstGeom>
        </p:spPr>
      </p:pic>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0" id="100"/>
          <p:cNvPicPr>
            <a:picLocks noChangeAspect="true"/>
          </p:cNvPicPr>
          <p:nvPr/>
        </p:nvPicPr>
        <p:blipFill>
          <a:blip r:embed="rId100"/>
          <a:stretch>
            <a:fillRect/>
          </a:stretch>
        </p:blipFill>
        <p:spPr>
          <a:xfrm>
            <a:off x="0" y="127000"/>
            <a:ext cx="23749000" cy="16548100"/>
          </a:xfrm>
          <a:prstGeom prst="rect">
            <a:avLst/>
          </a:prstGeom>
        </p:spPr>
      </p:pic>
      <p:pic>
        <p:nvPicPr>
          <p:cNvPr name="Picture 101" id="101"/>
          <p:cNvPicPr>
            <a:picLocks noChangeAspect="true"/>
          </p:cNvPicPr>
          <p:nvPr/>
        </p:nvPicPr>
        <p:blipFill>
          <a:blip r:embed="rId101"/>
          <a:stretch>
            <a:fillRect/>
          </a:stretch>
        </p:blipFill>
        <p:spPr>
          <a:xfrm>
            <a:off x="5930900" y="0"/>
            <a:ext cx="11887200" cy="16802100"/>
          </a:xfrm>
          <a:prstGeom prst="rect">
            <a:avLst/>
          </a:prstGeom>
        </p:spPr>
      </p:pic>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2" id="102"/>
          <p:cNvPicPr>
            <a:picLocks noChangeAspect="true"/>
          </p:cNvPicPr>
          <p:nvPr/>
        </p:nvPicPr>
        <p:blipFill>
          <a:blip r:embed="rId102"/>
          <a:stretch>
            <a:fillRect/>
          </a:stretch>
        </p:blipFill>
        <p:spPr>
          <a:xfrm>
            <a:off x="0" y="127000"/>
            <a:ext cx="23749000" cy="16548100"/>
          </a:xfrm>
          <a:prstGeom prst="rect">
            <a:avLst/>
          </a:prstGeom>
        </p:spPr>
      </p:pic>
      <p:pic>
        <p:nvPicPr>
          <p:cNvPr name="Picture 103" id="103"/>
          <p:cNvPicPr>
            <a:picLocks noChangeAspect="true"/>
          </p:cNvPicPr>
          <p:nvPr/>
        </p:nvPicPr>
        <p:blipFill>
          <a:blip r:embed="rId103"/>
          <a:stretch>
            <a:fillRect/>
          </a:stretch>
        </p:blipFill>
        <p:spPr>
          <a:xfrm>
            <a:off x="5930900" y="0"/>
            <a:ext cx="11887200" cy="16802100"/>
          </a:xfrm>
          <a:prstGeom prst="rect">
            <a:avLst/>
          </a:prstGeom>
        </p:spPr>
      </p:pic>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4" id="104"/>
          <p:cNvPicPr>
            <a:picLocks noChangeAspect="true"/>
          </p:cNvPicPr>
          <p:nvPr/>
        </p:nvPicPr>
        <p:blipFill>
          <a:blip r:embed="rId104"/>
          <a:stretch>
            <a:fillRect/>
          </a:stretch>
        </p:blipFill>
        <p:spPr>
          <a:xfrm>
            <a:off x="0" y="127000"/>
            <a:ext cx="23749000" cy="16548100"/>
          </a:xfrm>
          <a:prstGeom prst="rect">
            <a:avLst/>
          </a:prstGeom>
        </p:spPr>
      </p:pic>
      <p:pic>
        <p:nvPicPr>
          <p:cNvPr name="Picture 105" id="105"/>
          <p:cNvPicPr>
            <a:picLocks noChangeAspect="true"/>
          </p:cNvPicPr>
          <p:nvPr/>
        </p:nvPicPr>
        <p:blipFill>
          <a:blip r:embed="rId105"/>
          <a:stretch>
            <a:fillRect/>
          </a:stretch>
        </p:blipFill>
        <p:spPr>
          <a:xfrm>
            <a:off x="5930900" y="0"/>
            <a:ext cx="11887200" cy="16802100"/>
          </a:xfrm>
          <a:prstGeom prst="rect">
            <a:avLst/>
          </a:prstGeom>
        </p:spPr>
      </p:pic>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6" id="106"/>
          <p:cNvPicPr>
            <a:picLocks noChangeAspect="true"/>
          </p:cNvPicPr>
          <p:nvPr/>
        </p:nvPicPr>
        <p:blipFill>
          <a:blip r:embed="rId106"/>
          <a:stretch>
            <a:fillRect/>
          </a:stretch>
        </p:blipFill>
        <p:spPr>
          <a:xfrm>
            <a:off x="0" y="127000"/>
            <a:ext cx="23749000" cy="16548100"/>
          </a:xfrm>
          <a:prstGeom prst="rect">
            <a:avLst/>
          </a:prstGeom>
        </p:spPr>
      </p:pic>
      <p:pic>
        <p:nvPicPr>
          <p:cNvPr name="Picture 107" id="107"/>
          <p:cNvPicPr>
            <a:picLocks noChangeAspect="true"/>
          </p:cNvPicPr>
          <p:nvPr/>
        </p:nvPicPr>
        <p:blipFill>
          <a:blip r:embed="rId107"/>
          <a:stretch>
            <a:fillRect/>
          </a:stretch>
        </p:blipFill>
        <p:spPr>
          <a:xfrm>
            <a:off x="5930900" y="0"/>
            <a:ext cx="11887200" cy="16802100"/>
          </a:xfrm>
          <a:prstGeom prst="rect">
            <a:avLst/>
          </a:prstGeom>
        </p:spPr>
      </p:pic>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8" id="108"/>
          <p:cNvPicPr>
            <a:picLocks noChangeAspect="true"/>
          </p:cNvPicPr>
          <p:nvPr/>
        </p:nvPicPr>
        <p:blipFill>
          <a:blip r:embed="rId108"/>
          <a:stretch>
            <a:fillRect/>
          </a:stretch>
        </p:blipFill>
        <p:spPr>
          <a:xfrm>
            <a:off x="0" y="127000"/>
            <a:ext cx="23749000" cy="16548100"/>
          </a:xfrm>
          <a:prstGeom prst="rect">
            <a:avLst/>
          </a:prstGeom>
        </p:spPr>
      </p:pic>
      <p:pic>
        <p:nvPicPr>
          <p:cNvPr name="Picture 109" id="109"/>
          <p:cNvPicPr>
            <a:picLocks noChangeAspect="true"/>
          </p:cNvPicPr>
          <p:nvPr/>
        </p:nvPicPr>
        <p:blipFill>
          <a:blip r:embed="rId109"/>
          <a:stretch>
            <a:fillRect/>
          </a:stretch>
        </p:blipFill>
        <p:spPr>
          <a:xfrm>
            <a:off x="5930900" y="0"/>
            <a:ext cx="11887200" cy="16802100"/>
          </a:xfrm>
          <a:prstGeom prst="rect">
            <a:avLst/>
          </a:prstGeom>
        </p:spPr>
      </p:pic>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10" id="110"/>
          <p:cNvPicPr>
            <a:picLocks noChangeAspect="true"/>
          </p:cNvPicPr>
          <p:nvPr/>
        </p:nvPicPr>
        <p:blipFill>
          <a:blip r:embed="rId110"/>
          <a:stretch>
            <a:fillRect/>
          </a:stretch>
        </p:blipFill>
        <p:spPr>
          <a:xfrm>
            <a:off x="0" y="127000"/>
            <a:ext cx="23749000" cy="16548100"/>
          </a:xfrm>
          <a:prstGeom prst="rect">
            <a:avLst/>
          </a:prstGeom>
        </p:spPr>
      </p:pic>
      <p:pic>
        <p:nvPicPr>
          <p:cNvPr name="Picture 111" id="111"/>
          <p:cNvPicPr>
            <a:picLocks noChangeAspect="true"/>
          </p:cNvPicPr>
          <p:nvPr/>
        </p:nvPicPr>
        <p:blipFill>
          <a:blip r:embed="rId111"/>
          <a:stretch>
            <a:fillRect/>
          </a:stretch>
        </p:blipFill>
        <p:spPr>
          <a:xfrm>
            <a:off x="5930900" y="0"/>
            <a:ext cx="11887200" cy="168021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7" id="17"/>
          <p:cNvPicPr>
            <a:picLocks noChangeAspect="true"/>
          </p:cNvPicPr>
          <p:nvPr/>
        </p:nvPicPr>
        <p:blipFill>
          <a:blip r:embed="rId17"/>
          <a:stretch>
            <a:fillRect/>
          </a:stretch>
        </p:blipFill>
        <p:spPr>
          <a:xfrm>
            <a:off x="0" y="127000"/>
            <a:ext cx="23749000" cy="16548100"/>
          </a:xfrm>
          <a:prstGeom prst="rect">
            <a:avLst/>
          </a:prstGeom>
        </p:spPr>
      </p:pic>
      <p:sp>
        <p:nvSpPr>
          <p:cNvPr name="TextBox 17" id="18"/>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252525"/>
                </a:solidFill>
              </a:rPr>
              <a:t>Ĥ</a:t>
            </a:r>
          </a:p>
          <a:p>
            <a:r>
              <a:rPr lang="en-US" sz="2200">
                <a:solidFill>
                  <a:srgbClr val="252525"/>
                </a:solidFill>
              </a:rPr>
              <a:t>°°°°°°°°°°°°°°°°             ○○○      ○○○      ○○○</a:t>
            </a:r>
          </a:p>
          <a:p>
            <a:r>
              <a:rPr lang="en-US" sz="2200">
                <a:solidFill>
                  <a:srgbClr val="252525"/>
                </a:solidFill>
              </a:rPr>
              <a:t>~~~~~~~~~~~~~~~~~~~~~~~~~~~~~~~~</a:t>
            </a:r>
          </a:p>
          <a:p>
            <a:r>
              <a:rPr lang="en-US" sz="5000"/>
              <a:t>  </a:t>
            </a:r>
          </a:p>
          <a:p>
            <a:r>
              <a:rPr lang="en-US" sz="5000"/>
              <a:t>  </a:t>
            </a:r>
          </a:p>
          <a:p>
            <a:r>
              <a:rPr lang="en-US" sz="5000"/>
              <a:t>  </a:t>
            </a:r>
          </a:p>
          <a:p>
            <a:r>
              <a:rPr lang="en-US" sz="5000"/>
              <a:t>  </a:t>
            </a:r>
          </a:p>
          <a:p>
            <a:r>
              <a:rPr lang="en-US" sz="5000"/>
              <a:t>  </a:t>
            </a:r>
          </a:p>
          <a:p>
            <a:r>
              <a:rPr lang="en-US" sz="5000"/>
              <a:t>  </a:t>
            </a:r>
          </a:p>
          <a:p>
            <a:pPr algn="r"/>
            <a:r>
              <a:rPr lang="en-US" sz="2200">
                <a:solidFill>
                  <a:srgbClr val="252525"/>
                </a:solidFill>
              </a:rPr>
              <a:t>[٢‏/٦، ١:٠٦ ص] Simple but hard to reach. Whoever embraces us, we will be his homeland, and: [My Lord, I wish to You.]</a:t>
            </a:r>
          </a:p>
          <a:p>
            <a:pPr algn="r"/>
            <a:r>
              <a:rPr lang="en-US" sz="2200">
                <a:solidFill>
                  <a:srgbClr val="252525"/>
                </a:solidFill>
              </a:rPr>
              <a:t>[٢‏/٦، ١:٠٦ ص] Simple but hard to reach. Whoever embraces us, we will be his homeland, and: [#My Lord, I wish to You]</a:t>
            </a:r>
          </a:p>
          <a:p>
            <a:pPr algn="r"/>
            <a:r>
              <a:rPr lang="en-US" sz="2200">
                <a:solidFill>
                  <a:srgbClr val="252525"/>
                </a:solidFill>
              </a:rPr>
              <a:t>[٢‏/٦، ١:٠٧ ص] Simple but hard to reach. Whoever embraces us, we will be his homeland, and: In the name of Allah, He wills whether they are the same, or that Allah will have the matter before and after</a:t>
            </a:r>
          </a:p>
          <a:p>
            <a:pPr algn="r"/>
            <a:r>
              <a:rPr lang="en-US" sz="2200">
                <a:solidFill>
                  <a:srgbClr val="252525"/>
                </a:solidFill>
              </a:rPr>
              <a:t>[٢‏/٦، ١:٠٧ ص] Simple but hard to reach. Whoever embraces us, we will be his homeland, and: Organizer's Oasis</a:t>
            </a:r>
          </a:p>
          <a:p>
            <a:pPr algn="r"/>
            <a:r>
              <a:rPr lang="en-US" sz="2200">
                <a:solidFill>
                  <a:srgbClr val="252525"/>
                </a:solidFill>
              </a:rPr>
              <a:t>[٢‏/٦، ١:٠٨ ص] Simple but hard to reach. Whoever embraces us, we will be his homeland, and: [٢٧‏/٥، ١:١١ ص] Simple but hard to reach. Whoever embraces us, we will be his homeland, and: ⭕</a:t>
            </a:r>
          </a:p>
          <a:p>
            <a:pPr algn="r"/>
            <a:r>
              <a:rPr lang="en-US" sz="2200">
                <a:solidFill>
                  <a:srgbClr val="252525"/>
                </a:solidFill>
              </a:rPr>
              <a:t>[٣١‏/٥، ٨:٣٥ م] Simple but hard to reach. Whoever embraces us, we will be his homeland, and: [Even when the messengers were despaired and they thought that they had lied, our victory came, and we would save whomever he wanted, and he would not turn away from the criminals from the criminals.]</a:t>
            </a:r>
          </a:p>
          <a:p>
            <a:pPr algn="r"/>
            <a:r>
              <a:rPr lang="en-US" sz="2200">
                <a:solidFill>
                  <a:srgbClr val="252525"/>
                </a:solidFill>
              </a:rPr>
              <a:t>[٣١‏/٥، ٨:٣٥ م] Simple but hard to reach. Whoever embraces us, we will be his homeland, and: https://docs.google.com/forms/d/e/1FAIpQLSfrqze5LRcvIIiqjjQyhfqG6E4MQ0irsNqejUHMjHkYnqPE9A/viewform?usp=header</a:t>
            </a:r>
          </a:p>
          <a:p>
            <a:pPr algn="r"/>
            <a:r>
              <a:rPr lang="en-US" sz="2200">
                <a:solidFill>
                  <a:srgbClr val="252525"/>
                </a:solidFill>
              </a:rPr>
              <a:t>[٣١‏/٥، ٨:٣٥ م] Simple but hard to reach. Whoever embraces us, we will be his homeland, and: https://docs.google.com/forms/d/e/1FAIpQLSfrqze5LRcvIIiqjjQyhfqG6E4MQ0irsNqejUHMjHkYnqPE9A/viewform?usp=dialog</a:t>
            </a:r>
          </a:p>
          <a:p>
            <a:pPr algn="r"/>
            <a:r>
              <a:rPr lang="en-US" sz="2200">
                <a:solidFill>
                  <a:srgbClr val="252525"/>
                </a:solidFill>
              </a:rPr>
              <a:t>[٣١‏/٥، ٨:٣٥ م] Simple but hard to reach. Whoever embraces us, we will be his homeland, and: https://maps.app.goo.gl/EJFn3trySjk3tMTk6?g_st=ac</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12" id="112"/>
          <p:cNvPicPr>
            <a:picLocks noChangeAspect="true"/>
          </p:cNvPicPr>
          <p:nvPr/>
        </p:nvPicPr>
        <p:blipFill>
          <a:blip r:embed="rId112"/>
          <a:stretch>
            <a:fillRect/>
          </a:stretch>
        </p:blipFill>
        <p:spPr>
          <a:xfrm>
            <a:off x="0" y="127000"/>
            <a:ext cx="23749000" cy="16548100"/>
          </a:xfrm>
          <a:prstGeom prst="rect">
            <a:avLst/>
          </a:prstGeom>
        </p:spPr>
      </p:pic>
      <p:pic>
        <p:nvPicPr>
          <p:cNvPr name="Picture 113" id="113"/>
          <p:cNvPicPr>
            <a:picLocks noChangeAspect="true"/>
          </p:cNvPicPr>
          <p:nvPr/>
        </p:nvPicPr>
        <p:blipFill>
          <a:blip r:embed="rId113"/>
          <a:stretch>
            <a:fillRect/>
          </a:stretch>
        </p:blipFill>
        <p:spPr>
          <a:xfrm>
            <a:off x="5930900" y="0"/>
            <a:ext cx="11887200" cy="16802100"/>
          </a:xfrm>
          <a:prstGeom prst="rect">
            <a:avLst/>
          </a:prstGeom>
        </p:spPr>
      </p:pic>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14" id="114"/>
          <p:cNvPicPr>
            <a:picLocks noChangeAspect="true"/>
          </p:cNvPicPr>
          <p:nvPr/>
        </p:nvPicPr>
        <p:blipFill>
          <a:blip r:embed="rId114"/>
          <a:stretch>
            <a:fillRect/>
          </a:stretch>
        </p:blipFill>
        <p:spPr>
          <a:xfrm>
            <a:off x="0" y="127000"/>
            <a:ext cx="23749000" cy="16548100"/>
          </a:xfrm>
          <a:prstGeom prst="rect">
            <a:avLst/>
          </a:prstGeom>
        </p:spPr>
      </p:pic>
      <p:pic>
        <p:nvPicPr>
          <p:cNvPr name="Picture 115" id="115"/>
          <p:cNvPicPr>
            <a:picLocks noChangeAspect="true"/>
          </p:cNvPicPr>
          <p:nvPr/>
        </p:nvPicPr>
        <p:blipFill>
          <a:blip r:embed="rId115"/>
          <a:stretch>
            <a:fillRect/>
          </a:stretch>
        </p:blipFill>
        <p:spPr>
          <a:xfrm>
            <a:off x="5930900" y="0"/>
            <a:ext cx="11887200" cy="16802100"/>
          </a:xfrm>
          <a:prstGeom prst="rect">
            <a:avLst/>
          </a:prstGeom>
        </p:spPr>
      </p:pic>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16" id="116"/>
          <p:cNvPicPr>
            <a:picLocks noChangeAspect="true"/>
          </p:cNvPicPr>
          <p:nvPr/>
        </p:nvPicPr>
        <p:blipFill>
          <a:blip r:embed="rId116"/>
          <a:stretch>
            <a:fillRect/>
          </a:stretch>
        </p:blipFill>
        <p:spPr>
          <a:xfrm>
            <a:off x="0" y="127000"/>
            <a:ext cx="23749000" cy="16548100"/>
          </a:xfrm>
          <a:prstGeom prst="rect">
            <a:avLst/>
          </a:prstGeom>
        </p:spPr>
      </p:pic>
      <p:sp>
        <p:nvSpPr>
          <p:cNvPr name="TextBox 116" id="117"/>
          <p:cNvSpPr txBox="true"/>
          <p:nvPr/>
        </p:nvSpPr>
        <p:spPr>
          <a:xfrm>
            <a:off x="5930900" y="7264400"/>
            <a:ext cx="11887200" cy="9791700"/>
          </a:xfrm>
          <a:prstGeom prst="rect">
            <a:avLst/>
          </a:prstGeom>
        </p:spPr>
        <p:txBody>
          <a:bodyPr anchor="t" rtlCol="false"/>
          <a:lstStyle/>
          <a:p>
            <a:pPr algn="l"/>
            <a:r>
              <a:t/>
            </a:r>
            <a:endParaRPr lang="en-US" sz="1100"/>
          </a:p>
          <a:p>
            <a:r>
              <a:rPr lang="en-US" sz="2200">
                <a:solidFill>
                  <a:srgbClr val="37D366"/>
                </a:solidFill>
              </a:rPr>
              <a:t>¥¥¥¥¥¥¥¥¥¥¥¥¥¥¥¥¥¥¥¥¥¥¥¥¥¥¥¥¥¥£¥¥¥¥£¥£¥¥¥¥¥¥¥¥¥¥¥¥¥¥¥¥¥¥¥¥¥¥¥¥</a:t>
            </a:r>
          </a:p>
          <a:p>
            <a:pPr algn="ctr"/>
            <a:r>
              <a:rPr lang="en-US" sz="14000">
                <a:solidFill>
                  <a:srgbClr val="FF1212"/>
                </a:solidFill>
              </a:rPr>
              <a:t>1</a:t>
            </a:r>
          </a:p>
          <a:p>
            <a:pPr algn="ctr"/>
            <a:r>
              <a:rPr lang="en-US" sz="14000">
                <a:solidFill>
                  <a:srgbClr val="1447FF"/>
                </a:solidFill>
              </a:rPr>
              <a:t>■</a:t>
            </a:r>
          </a:p>
          <a:p>
            <a:pPr algn="ctr"/>
            <a:r>
              <a:rPr lang="en-US" sz="6600">
                <a:solidFill>
                  <a:srgbClr val="2FEBD2"/>
                </a:solidFill>
              </a:rPr>
              <a:t>●</a:t>
            </a:r>
          </a:p>
        </p:txBody>
      </p:sp>
      <p:pic>
        <p:nvPicPr>
          <p:cNvPr name="Picture 118" id="118"/>
          <p:cNvPicPr>
            <a:picLocks noChangeAspect="true"/>
          </p:cNvPicPr>
          <p:nvPr/>
        </p:nvPicPr>
        <p:blipFill>
          <a:blip r:embed="rId118"/>
          <a:stretch>
            <a:fillRect/>
          </a:stretch>
        </p:blipFill>
        <p:spPr>
          <a:xfrm>
            <a:off x="5930900" y="0"/>
            <a:ext cx="11887200" cy="16802100"/>
          </a:xfrm>
          <a:prstGeom prst="rect">
            <a:avLst/>
          </a:prstGeom>
        </p:spPr>
      </p:pic>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19" id="119"/>
          <p:cNvPicPr>
            <a:picLocks noChangeAspect="true"/>
          </p:cNvPicPr>
          <p:nvPr/>
        </p:nvPicPr>
        <p:blipFill>
          <a:blip r:embed="rId119"/>
          <a:stretch>
            <a:fillRect/>
          </a:stretch>
        </p:blipFill>
        <p:spPr>
          <a:xfrm>
            <a:off x="0" y="127000"/>
            <a:ext cx="23749000" cy="16548100"/>
          </a:xfrm>
          <a:prstGeom prst="rect">
            <a:avLst/>
          </a:prstGeom>
        </p:spPr>
      </p:pic>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0" id="120"/>
          <p:cNvPicPr>
            <a:picLocks noChangeAspect="true"/>
          </p:cNvPicPr>
          <p:nvPr/>
        </p:nvPicPr>
        <p:blipFill>
          <a:blip r:embed="rId120"/>
          <a:stretch>
            <a:fillRect/>
          </a:stretch>
        </p:blipFill>
        <p:spPr>
          <a:xfrm>
            <a:off x="0" y="127000"/>
            <a:ext cx="23749000" cy="16548100"/>
          </a:xfrm>
          <a:prstGeom prst="rect">
            <a:avLst/>
          </a:prstGeom>
        </p:spPr>
      </p:pic>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1" id="121"/>
          <p:cNvPicPr>
            <a:picLocks noChangeAspect="true"/>
          </p:cNvPicPr>
          <p:nvPr/>
        </p:nvPicPr>
        <p:blipFill>
          <a:blip r:embed="rId121"/>
          <a:stretch>
            <a:fillRect/>
          </a:stretch>
        </p:blipFill>
        <p:spPr>
          <a:xfrm>
            <a:off x="0" y="127000"/>
            <a:ext cx="23749000" cy="16548100"/>
          </a:xfrm>
          <a:prstGeom prst="rect">
            <a:avLst/>
          </a:prstGeom>
        </p:spPr>
      </p:pic>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2" id="122"/>
          <p:cNvPicPr>
            <a:picLocks noChangeAspect="true"/>
          </p:cNvPicPr>
          <p:nvPr/>
        </p:nvPicPr>
        <p:blipFill>
          <a:blip r:embed="rId122"/>
          <a:stretch>
            <a:fillRect/>
          </a:stretch>
        </p:blipFill>
        <p:spPr>
          <a:xfrm>
            <a:off x="0" y="127000"/>
            <a:ext cx="23749000" cy="16548100"/>
          </a:xfrm>
          <a:prstGeom prst="rect">
            <a:avLst/>
          </a:prstGeom>
        </p:spPr>
      </p:pic>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3" id="123"/>
          <p:cNvPicPr>
            <a:picLocks noChangeAspect="true"/>
          </p:cNvPicPr>
          <p:nvPr/>
        </p:nvPicPr>
        <p:blipFill>
          <a:blip r:embed="rId123"/>
          <a:stretch>
            <a:fillRect/>
          </a:stretch>
        </p:blipFill>
        <p:spPr>
          <a:xfrm>
            <a:off x="0" y="127000"/>
            <a:ext cx="23749000" cy="16548100"/>
          </a:xfrm>
          <a:prstGeom prst="rect">
            <a:avLst/>
          </a:prstGeom>
        </p:spPr>
      </p:pic>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4" id="124"/>
          <p:cNvPicPr>
            <a:picLocks noChangeAspect="true"/>
          </p:cNvPicPr>
          <p:nvPr/>
        </p:nvPicPr>
        <p:blipFill>
          <a:blip r:embed="rId124"/>
          <a:stretch>
            <a:fillRect/>
          </a:stretch>
        </p:blipFill>
        <p:spPr>
          <a:xfrm>
            <a:off x="0" y="127000"/>
            <a:ext cx="23749000" cy="16548100"/>
          </a:xfrm>
          <a:prstGeom prst="rect">
            <a:avLst/>
          </a:prstGeom>
        </p:spPr>
      </p:pic>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5" id="125"/>
          <p:cNvPicPr>
            <a:picLocks noChangeAspect="true"/>
          </p:cNvPicPr>
          <p:nvPr/>
        </p:nvPicPr>
        <p:blipFill>
          <a:blip r:embed="rId125"/>
          <a:stretch>
            <a:fillRect/>
          </a:stretch>
        </p:blipFill>
        <p:spPr>
          <a:xfrm>
            <a:off x="0" y="127000"/>
            <a:ext cx="23749000" cy="165481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9" id="19"/>
          <p:cNvPicPr>
            <a:picLocks noChangeAspect="true"/>
          </p:cNvPicPr>
          <p:nvPr/>
        </p:nvPicPr>
        <p:blipFill>
          <a:blip r:embed="rId19"/>
          <a:stretch>
            <a:fillRect/>
          </a:stretch>
        </p:blipFill>
        <p:spPr>
          <a:xfrm>
            <a:off x="0" y="127000"/>
            <a:ext cx="23749000" cy="16548100"/>
          </a:xfrm>
          <a:prstGeom prst="rect">
            <a:avLst/>
          </a:prstGeom>
        </p:spPr>
      </p:pic>
      <p:sp>
        <p:nvSpPr>
          <p:cNvPr name="TextBox 19" id="20"/>
          <p:cNvSpPr txBox="true"/>
          <p:nvPr/>
        </p:nvSpPr>
        <p:spPr>
          <a:xfrm>
            <a:off x="5930900" y="571500"/>
            <a:ext cx="11887200" cy="16484600"/>
          </a:xfrm>
          <a:prstGeom prst="rect">
            <a:avLst/>
          </a:prstGeom>
        </p:spPr>
        <p:txBody>
          <a:bodyPr anchor="t" rtlCol="false"/>
          <a:lstStyle/>
          <a:p>
            <a:pPr algn="l"/>
            <a:r>
              <a:t/>
            </a:r>
            <a:endParaRPr lang="en-US" sz="1100"/>
          </a:p>
          <a:p>
            <a:pPr algn="r"/>
            <a:r>
              <a:rPr lang="en-US" sz="2200">
                <a:solidFill>
                  <a:srgbClr val="252525"/>
                </a:solidFill>
              </a:rPr>
              <a:t>[٢‏/٦، ١:٠٦ ص] Simple but hard to reach. Whoever embraces us, we will be his homeland, and: [God is the light of the heavens and the earth, like his light. Noor on Noor ]</a:t>
            </a:r>
          </a:p>
          <a:p>
            <a:pPr algn="r"/>
            <a:r>
              <a:rPr lang="en-US" sz="2200">
                <a:solidFill>
                  <a:srgbClr val="252525"/>
                </a:solidFill>
              </a:rPr>
              <a:t>[٢‏/٦، ١:٠٦ ص] Simple but hard to reach. Whoever embraces us, we will be his homeland, and: And to God the soldiers of the heavens and the earth</a:t>
            </a:r>
          </a:p>
          <a:p>
            <a:pPr algn="r"/>
            <a:r>
              <a:rPr lang="en-US" sz="2200">
                <a:solidFill>
                  <a:srgbClr val="252525"/>
                </a:solidFill>
              </a:rPr>
              <a:t>[٢‏/٦، ١:٠٦ ص] Simple but hard to reach. Whoever embraces us, we will be his homeland, and: [My Lord, I wish to You.]</a:t>
            </a:r>
          </a:p>
          <a:p>
            <a:pPr algn="r"/>
            <a:r>
              <a:rPr lang="en-US" sz="2200">
                <a:solidFill>
                  <a:srgbClr val="252525"/>
                </a:solidFill>
              </a:rPr>
              <a:t>[٢‏/٦، ١:٠٦ ص] Simple but hard to reach. Whoever embraces us, we will be his homeland, and: [#My Lord, I wish to You]</a:t>
            </a:r>
          </a:p>
          <a:p>
            <a:pPr algn="r"/>
            <a:r>
              <a:rPr lang="en-US" sz="2200">
                <a:solidFill>
                  <a:srgbClr val="252525"/>
                </a:solidFill>
              </a:rPr>
              <a:t>[٢‏/٦، ١:٠٧ ص] Simple but hard to reach. Whoever embraces us, we will be his homeland, and: In the name of Allah, He wills whether they are the same, or that Allah will have the matter before and after</a:t>
            </a:r>
          </a:p>
          <a:p>
            <a:pPr algn="r"/>
            <a:r>
              <a:rPr lang="en-US" sz="2200">
                <a:solidFill>
                  <a:srgbClr val="252525"/>
                </a:solidFill>
              </a:rPr>
              <a:t>[٢‏/٦، ١:٠٧ ص] Simple but hard to reach. Whoever embraces us, we will be his homeland, and: Organizer's Oasis</a:t>
            </a:r>
          </a:p>
          <a:p>
            <a:pPr algn="r"/>
            <a:r>
              <a:rPr lang="en-US" sz="2200">
                <a:solidFill>
                  <a:srgbClr val="252525"/>
                </a:solidFill>
              </a:rPr>
              <a:t>[٢‏/٦، ١:٣١ ص] Simple but hard to reach. Whoever embraces us, we will be his homeland, and: You have no partner, you have no partner, you have no partner. You have no partner, you have no partner, that praise and grace is yours, and the king has no partner</a:t>
            </a:r>
          </a:p>
          <a:p>
            <a:pPr algn="r"/>
            <a:r>
              <a:rPr lang="en-US" sz="2200">
                <a:solidFill>
                  <a:srgbClr val="252525"/>
                </a:solidFill>
              </a:rPr>
              <a:t>[٢‏/٦، ١:٣٢ ص] Simple but hard to reach. Whoever embraces us, we will be his homeland, and: God is great, God is great, God is great, thank God is great, God is great, God is great, praise be to God, God is great</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6" id="126"/>
          <p:cNvPicPr>
            <a:picLocks noChangeAspect="true"/>
          </p:cNvPicPr>
          <p:nvPr/>
        </p:nvPicPr>
        <p:blipFill>
          <a:blip r:embed="rId126"/>
          <a:stretch>
            <a:fillRect/>
          </a:stretch>
        </p:blipFill>
        <p:spPr>
          <a:xfrm>
            <a:off x="0" y="127000"/>
            <a:ext cx="23749000" cy="16548100"/>
          </a:xfrm>
          <a:prstGeom prst="rect">
            <a:avLst/>
          </a:prstGeom>
        </p:spPr>
      </p:pic>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7" id="127"/>
          <p:cNvPicPr>
            <a:picLocks noChangeAspect="true"/>
          </p:cNvPicPr>
          <p:nvPr/>
        </p:nvPicPr>
        <p:blipFill>
          <a:blip r:embed="rId127"/>
          <a:stretch>
            <a:fillRect/>
          </a:stretch>
        </p:blipFill>
        <p:spPr>
          <a:xfrm>
            <a:off x="0" y="127000"/>
            <a:ext cx="23749000" cy="16548100"/>
          </a:xfrm>
          <a:prstGeom prst="rect">
            <a:avLst/>
          </a:prstGeom>
        </p:spPr>
      </p:pic>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8" id="128"/>
          <p:cNvPicPr>
            <a:picLocks noChangeAspect="true"/>
          </p:cNvPicPr>
          <p:nvPr/>
        </p:nvPicPr>
        <p:blipFill>
          <a:blip r:embed="rId128"/>
          <a:stretch>
            <a:fillRect/>
          </a:stretch>
        </p:blipFill>
        <p:spPr>
          <a:xfrm>
            <a:off x="0" y="127000"/>
            <a:ext cx="23749000" cy="16548100"/>
          </a:xfrm>
          <a:prstGeom prst="rect">
            <a:avLst/>
          </a:prstGeom>
        </p:spPr>
      </p:pic>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9" id="129"/>
          <p:cNvPicPr>
            <a:picLocks noChangeAspect="true"/>
          </p:cNvPicPr>
          <p:nvPr/>
        </p:nvPicPr>
        <p:blipFill>
          <a:blip r:embed="rId129"/>
          <a:stretch>
            <a:fillRect/>
          </a:stretch>
        </p:blipFill>
        <p:spPr>
          <a:xfrm>
            <a:off x="0" y="127000"/>
            <a:ext cx="23749000" cy="16548100"/>
          </a:xfrm>
          <a:prstGeom prst="rect">
            <a:avLst/>
          </a:prstGeom>
        </p:spPr>
      </p:pic>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0" id="130"/>
          <p:cNvPicPr>
            <a:picLocks noChangeAspect="true"/>
          </p:cNvPicPr>
          <p:nvPr/>
        </p:nvPicPr>
        <p:blipFill>
          <a:blip r:embed="rId130"/>
          <a:stretch>
            <a:fillRect/>
          </a:stretch>
        </p:blipFill>
        <p:spPr>
          <a:xfrm>
            <a:off x="0" y="127000"/>
            <a:ext cx="23749000" cy="16548100"/>
          </a:xfrm>
          <a:prstGeom prst="rect">
            <a:avLst/>
          </a:prstGeom>
        </p:spPr>
      </p:pic>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1" id="131"/>
          <p:cNvPicPr>
            <a:picLocks noChangeAspect="true"/>
          </p:cNvPicPr>
          <p:nvPr/>
        </p:nvPicPr>
        <p:blipFill>
          <a:blip r:embed="rId131"/>
          <a:stretch>
            <a:fillRect/>
          </a:stretch>
        </p:blipFill>
        <p:spPr>
          <a:xfrm>
            <a:off x="0" y="127000"/>
            <a:ext cx="23749000" cy="16548100"/>
          </a:xfrm>
          <a:prstGeom prst="rect">
            <a:avLst/>
          </a:prstGeom>
        </p:spPr>
      </p:pic>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2" id="132"/>
          <p:cNvPicPr>
            <a:picLocks noChangeAspect="true"/>
          </p:cNvPicPr>
          <p:nvPr/>
        </p:nvPicPr>
        <p:blipFill>
          <a:blip r:embed="rId132"/>
          <a:stretch>
            <a:fillRect/>
          </a:stretch>
        </p:blipFill>
        <p:spPr>
          <a:xfrm>
            <a:off x="0" y="127000"/>
            <a:ext cx="23749000" cy="16548100"/>
          </a:xfrm>
          <a:prstGeom prst="rect">
            <a:avLst/>
          </a:prstGeom>
        </p:spPr>
      </p:pic>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3" id="133"/>
          <p:cNvPicPr>
            <a:picLocks noChangeAspect="true"/>
          </p:cNvPicPr>
          <p:nvPr/>
        </p:nvPicPr>
        <p:blipFill>
          <a:blip r:embed="rId133"/>
          <a:stretch>
            <a:fillRect/>
          </a:stretch>
        </p:blipFill>
        <p:spPr>
          <a:xfrm>
            <a:off x="0" y="127000"/>
            <a:ext cx="23749000" cy="16548100"/>
          </a:xfrm>
          <a:prstGeom prst="rect">
            <a:avLst/>
          </a:prstGeom>
        </p:spPr>
      </p:pic>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4" id="134"/>
          <p:cNvPicPr>
            <a:picLocks noChangeAspect="true"/>
          </p:cNvPicPr>
          <p:nvPr/>
        </p:nvPicPr>
        <p:blipFill>
          <a:blip r:embed="rId134"/>
          <a:stretch>
            <a:fillRect/>
          </a:stretch>
        </p:blipFill>
        <p:spPr>
          <a:xfrm>
            <a:off x="0" y="127000"/>
            <a:ext cx="23749000" cy="16548100"/>
          </a:xfrm>
          <a:prstGeom prst="rect">
            <a:avLst/>
          </a:prstGeom>
        </p:spPr>
      </p:pic>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5" id="135"/>
          <p:cNvPicPr>
            <a:picLocks noChangeAspect="true"/>
          </p:cNvPicPr>
          <p:nvPr/>
        </p:nvPicPr>
        <p:blipFill>
          <a:blip r:embed="rId135"/>
          <a:stretch>
            <a:fillRect/>
          </a:stretch>
        </p:blipFill>
        <p:spPr>
          <a:xfrm>
            <a:off x="0" y="127000"/>
            <a:ext cx="23749000" cy="165481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1" id="21"/>
          <p:cNvPicPr>
            <a:picLocks noChangeAspect="true"/>
          </p:cNvPicPr>
          <p:nvPr/>
        </p:nvPicPr>
        <p:blipFill>
          <a:blip r:embed="rId21"/>
          <a:stretch>
            <a:fillRect/>
          </a:stretch>
        </p:blipFill>
        <p:spPr>
          <a:xfrm>
            <a:off x="0" y="127000"/>
            <a:ext cx="23749000" cy="16548100"/>
          </a:xfrm>
          <a:prstGeom prst="rect">
            <a:avLst/>
          </a:prstGeom>
        </p:spPr>
      </p:pic>
      <p:sp>
        <p:nvSpPr>
          <p:cNvPr name="TextBox 21" id="22"/>
          <p:cNvSpPr txBox="true"/>
          <p:nvPr/>
        </p:nvSpPr>
        <p:spPr>
          <a:xfrm>
            <a:off x="5930900" y="1028700"/>
            <a:ext cx="11887200" cy="16027400"/>
          </a:xfrm>
          <a:prstGeom prst="rect">
            <a:avLst/>
          </a:prstGeom>
        </p:spPr>
        <p:txBody>
          <a:bodyPr anchor="t" rtlCol="false"/>
          <a:lstStyle/>
          <a:p>
            <a:pPr algn="l"/>
            <a:r>
              <a:t/>
            </a:r>
            <a:endParaRPr lang="en-US" sz="1100"/>
          </a:p>
          <a:p>
            <a:r>
              <a:rPr lang="en-US" sz="2200">
                <a:solidFill>
                  <a:srgbClr val="37D366"/>
                </a:solidFill>
              </a:rPr>
              <a:t>[٣١‏/٥، ٨:٣٥ م] Simple but hard to reach. Whoever embraces us, we will be his homeland, and: [Even when the messengers were despaired and they thought that they had lied, our victory came, and we would save whomever he wanted, and he would not turn away from the criminals from the criminals.]</a:t>
            </a:r>
          </a:p>
          <a:p>
            <a:r>
              <a:rPr lang="en-US" sz="2200">
                <a:solidFill>
                  <a:srgbClr val="37D366"/>
                </a:solidFill>
              </a:rPr>
              <a:t>[٣١‏/٥، ٨:٣٥ م] Simple but hard to reach. Whoever embraces us, we will be his homeland, and: https://docs.google.com/forms/d/e/1FAIpQLSfrqze5LRcvIIiqjjQyhfqG6E4MQ0irsNqejUHMjHkYnqPE9A/viewform?usp=header</a:t>
            </a:r>
          </a:p>
          <a:p>
            <a:r>
              <a:rPr lang="en-US" sz="2200">
                <a:solidFill>
                  <a:srgbClr val="37D366"/>
                </a:solidFill>
              </a:rPr>
              <a:t>[٣١‏/٥، ٨:٣٥ م] Simple but hard to reach. Whoever embraces us, we will be his homeland, and: https://docs.google.com/forms/d/e/1FAIpQLSfrqze5LRcvIIiqjjQyhfqG6E4MQ0irsNqejUHMjHkYnqPE9A/viewform?usp=dialog</a:t>
            </a:r>
          </a:p>
          <a:p>
            <a:r>
              <a:rPr lang="en-US" sz="2200">
                <a:solidFill>
                  <a:srgbClr val="37D366"/>
                </a:solidFill>
              </a:rPr>
              <a:t>[٣١‏/٥، ٨:٣٥ م] Simple but hard to reach. Whoever embraces us, we will be his homeland, and: https://maps.app.goo.gl/EJFn3trySjk3tMTk6?g_st=ac</a:t>
            </a:r>
          </a:p>
          <a:p>
            <a:r>
              <a:rPr lang="en-US" sz="2200">
                <a:solidFill>
                  <a:srgbClr val="37D366"/>
                </a:solidFill>
              </a:rPr>
              <a:t>..</a:t>
            </a:r>
          </a:p>
          <a:p>
            <a:r>
              <a:rPr lang="en-US" sz="2200">
                <a:solidFill>
                  <a:srgbClr val="37D366"/>
                </a:solidFill>
              </a:rPr>
              <a:t>...</a:t>
            </a:r>
          </a:p>
          <a:p>
            <a:r>
              <a:rPr lang="en-US" sz="2200">
                <a:solidFill>
                  <a:srgbClr val="37D366"/>
                </a:solidFill>
              </a:rPr>
              <a:t>...</a:t>
            </a:r>
          </a:p>
          <a:p>
            <a:r>
              <a:rPr lang="en-US" sz="2200">
                <a:solidFill>
                  <a:srgbClr val="37D366"/>
                </a:solidFill>
              </a:rPr>
              <a:t>...</a:t>
            </a:r>
          </a:p>
          <a:p>
            <a:r>
              <a:rPr lang="en-US" sz="2200">
                <a:solidFill>
                  <a:srgbClr val="37D366"/>
                </a:solidFill>
              </a:rPr>
              <a:t>  ..</a:t>
            </a:r>
          </a:p>
          <a:p>
            <a:r>
              <a:rPr lang="en-US" sz="2200">
                <a:solidFill>
                  <a:srgbClr val="37D366"/>
                </a:solidFill>
              </a:rPr>
              <a:t>         .........</a:t>
            </a:r>
          </a:p>
          <a:p>
            <a:r>
              <a:rPr lang="en-US" sz="2200">
                <a:solidFill>
                  <a:srgbClr val="37D366"/>
                </a:solidFill>
              </a:rPr>
              <a:t>.    </a:t>
            </a:r>
          </a:p>
          <a:p>
            <a:r>
              <a:rPr lang="en-US" sz="2200">
                <a:solidFill>
                  <a:srgbClr val="37D366"/>
                </a:solidFill>
              </a:rPr>
              <a:t>   </a:t>
            </a:r>
          </a:p>
          <a:p>
            <a:r>
              <a:rPr lang="en-US" sz="2200">
                <a:solidFill>
                  <a:srgbClr val="37D366"/>
                </a:solidFill>
              </a:rPr>
              <a:t>....................</a:t>
            </a:r>
          </a:p>
          <a:p>
            <a:r>
              <a:rPr lang="en-US" sz="2200">
                <a:solidFill>
                  <a:srgbClr val="37D366"/>
                </a:solidFill>
              </a:rPr>
              <a:t>    .</a:t>
            </a:r>
          </a:p>
          <a:p>
            <a:r>
              <a:rPr lang="en-US" sz="2200">
                <a:solidFill>
                  <a:srgbClr val="37D366"/>
                </a:solidFill>
              </a:rPr>
              <a:t>.......          ..   </a:t>
            </a:r>
          </a:p>
          <a:p>
            <a:r>
              <a:rPr lang="en-US" sz="2200">
                <a:solidFill>
                  <a:srgbClr val="37D366"/>
                </a:solidFill>
              </a:rPr>
              <a:t>                          </a:t>
            </a:r>
          </a:p>
          <a:p>
            <a:r>
              <a:rPr lang="en-US" sz="2200">
                <a:solidFill>
                  <a:srgbClr val="37D366"/>
                </a:solidFill>
              </a:rPr>
              <a:t>                           ........  </a:t>
            </a:r>
          </a:p>
          <a:p>
            <a:r>
              <a:rPr lang="en-US" sz="2200">
                <a:solidFill>
                  <a:srgbClr val="37D366"/>
                </a:solidFill>
              </a:rPr>
              <a:t>........</a:t>
            </a:r>
          </a:p>
          <a:p>
            <a:r>
              <a:rPr lang="en-US" sz="2200">
                <a:solidFill>
                  <a:srgbClr val="37D366"/>
                </a:solidFill>
              </a:rPr>
              <a:t>...</a:t>
            </a:r>
          </a:p>
          <a:p>
            <a:r>
              <a:rPr lang="en-US" sz="2200">
                <a:solidFill>
                  <a:srgbClr val="37D366"/>
                </a:solidFill>
              </a:rPr>
              <a:t>.....</a:t>
            </a:r>
          </a:p>
          <a:p>
            <a:r>
              <a:rPr lang="en-US" sz="2200">
                <a:solidFill>
                  <a:srgbClr val="37D366"/>
                </a:solidFill>
              </a:rPr>
              <a:t>     </a:t>
            </a:r>
          </a:p>
          <a:p>
            <a:r>
              <a:rPr lang="en-US" sz="2200">
                <a:solidFill>
                  <a:srgbClr val="37D366"/>
                </a:solidFill>
              </a:rPr>
              <a:t>.</a:t>
            </a:r>
          </a:p>
          <a:p>
            <a:r>
              <a:rPr lang="en-US" sz="2200">
                <a:solidFill>
                  <a:srgbClr val="37D366"/>
                </a:solidFill>
              </a:rPr>
              <a:t>                             ............................................      .............</a:t>
            </a:r>
          </a:p>
          <a:p>
            <a:r>
              <a:rPr lang="en-US" sz="2200">
                <a:solidFill>
                  <a:srgbClr val="37D366"/>
                </a:solidFill>
              </a:rPr>
              <a:t>.</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6" id="136"/>
          <p:cNvPicPr>
            <a:picLocks noChangeAspect="true"/>
          </p:cNvPicPr>
          <p:nvPr/>
        </p:nvPicPr>
        <p:blipFill>
          <a:blip r:embed="rId136"/>
          <a:stretch>
            <a:fillRect/>
          </a:stretch>
        </p:blipFill>
        <p:spPr>
          <a:xfrm>
            <a:off x="0" y="127000"/>
            <a:ext cx="23749000" cy="16548100"/>
          </a:xfrm>
          <a:prstGeom prst="rect">
            <a:avLst/>
          </a:prstGeom>
        </p:spPr>
      </p:pic>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7" id="137"/>
          <p:cNvPicPr>
            <a:picLocks noChangeAspect="true"/>
          </p:cNvPicPr>
          <p:nvPr/>
        </p:nvPicPr>
        <p:blipFill>
          <a:blip r:embed="rId137"/>
          <a:stretch>
            <a:fillRect/>
          </a:stretch>
        </p:blipFill>
        <p:spPr>
          <a:xfrm>
            <a:off x="0" y="127000"/>
            <a:ext cx="23749000" cy="16548100"/>
          </a:xfrm>
          <a:prstGeom prst="rect">
            <a:avLst/>
          </a:prstGeom>
        </p:spPr>
      </p:pic>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8" id="138"/>
          <p:cNvPicPr>
            <a:picLocks noChangeAspect="true"/>
          </p:cNvPicPr>
          <p:nvPr/>
        </p:nvPicPr>
        <p:blipFill>
          <a:blip r:embed="rId138"/>
          <a:stretch>
            <a:fillRect/>
          </a:stretch>
        </p:blipFill>
        <p:spPr>
          <a:xfrm>
            <a:off x="0" y="127000"/>
            <a:ext cx="23749000" cy="16548100"/>
          </a:xfrm>
          <a:prstGeom prst="rect">
            <a:avLst/>
          </a:prstGeom>
        </p:spPr>
      </p:pic>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39" id="139"/>
          <p:cNvPicPr>
            <a:picLocks noChangeAspect="true"/>
          </p:cNvPicPr>
          <p:nvPr/>
        </p:nvPicPr>
        <p:blipFill>
          <a:blip r:embed="rId139"/>
          <a:stretch>
            <a:fillRect/>
          </a:stretch>
        </p:blipFill>
        <p:spPr>
          <a:xfrm>
            <a:off x="0" y="127000"/>
            <a:ext cx="23749000" cy="16548100"/>
          </a:xfrm>
          <a:prstGeom prst="rect">
            <a:avLst/>
          </a:prstGeom>
        </p:spPr>
      </p:pic>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0" id="140"/>
          <p:cNvPicPr>
            <a:picLocks noChangeAspect="true"/>
          </p:cNvPicPr>
          <p:nvPr/>
        </p:nvPicPr>
        <p:blipFill>
          <a:blip r:embed="rId140"/>
          <a:stretch>
            <a:fillRect/>
          </a:stretch>
        </p:blipFill>
        <p:spPr>
          <a:xfrm>
            <a:off x="0" y="127000"/>
            <a:ext cx="23749000" cy="16548100"/>
          </a:xfrm>
          <a:prstGeom prst="rect">
            <a:avLst/>
          </a:prstGeom>
        </p:spPr>
      </p:pic>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1" id="141"/>
          <p:cNvPicPr>
            <a:picLocks noChangeAspect="true"/>
          </p:cNvPicPr>
          <p:nvPr/>
        </p:nvPicPr>
        <p:blipFill>
          <a:blip r:embed="rId141"/>
          <a:stretch>
            <a:fillRect/>
          </a:stretch>
        </p:blipFill>
        <p:spPr>
          <a:xfrm>
            <a:off x="0" y="127000"/>
            <a:ext cx="23749000" cy="16548100"/>
          </a:xfrm>
          <a:prstGeom prst="rect">
            <a:avLst/>
          </a:prstGeom>
        </p:spPr>
      </p:pic>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2" id="142"/>
          <p:cNvPicPr>
            <a:picLocks noChangeAspect="true"/>
          </p:cNvPicPr>
          <p:nvPr/>
        </p:nvPicPr>
        <p:blipFill>
          <a:blip r:embed="rId142"/>
          <a:stretch>
            <a:fillRect/>
          </a:stretch>
        </p:blipFill>
        <p:spPr>
          <a:xfrm>
            <a:off x="0" y="127000"/>
            <a:ext cx="23749000" cy="16548100"/>
          </a:xfrm>
          <a:prstGeom prst="rect">
            <a:avLst/>
          </a:prstGeom>
        </p:spPr>
      </p:pic>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3" id="143"/>
          <p:cNvPicPr>
            <a:picLocks noChangeAspect="true"/>
          </p:cNvPicPr>
          <p:nvPr/>
        </p:nvPicPr>
        <p:blipFill>
          <a:blip r:embed="rId143"/>
          <a:stretch>
            <a:fillRect/>
          </a:stretch>
        </p:blipFill>
        <p:spPr>
          <a:xfrm>
            <a:off x="0" y="127000"/>
            <a:ext cx="23749000" cy="16548100"/>
          </a:xfrm>
          <a:prstGeom prst="rect">
            <a:avLst/>
          </a:prstGeom>
        </p:spPr>
      </p:pic>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4" id="144"/>
          <p:cNvPicPr>
            <a:picLocks noChangeAspect="true"/>
          </p:cNvPicPr>
          <p:nvPr/>
        </p:nvPicPr>
        <p:blipFill>
          <a:blip r:embed="rId144"/>
          <a:stretch>
            <a:fillRect/>
          </a:stretch>
        </p:blipFill>
        <p:spPr>
          <a:xfrm>
            <a:off x="0" y="127000"/>
            <a:ext cx="23749000" cy="16548100"/>
          </a:xfrm>
          <a:prstGeom prst="rect">
            <a:avLst/>
          </a:prstGeom>
        </p:spPr>
      </p:pic>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5" id="145"/>
          <p:cNvPicPr>
            <a:picLocks noChangeAspect="true"/>
          </p:cNvPicPr>
          <p:nvPr/>
        </p:nvPicPr>
        <p:blipFill>
          <a:blip r:embed="rId145"/>
          <a:stretch>
            <a:fillRect/>
          </a:stretch>
        </p:blipFill>
        <p:spPr>
          <a:xfrm>
            <a:off x="0" y="127000"/>
            <a:ext cx="23749000" cy="165481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3" id="23"/>
          <p:cNvPicPr>
            <a:picLocks noChangeAspect="true"/>
          </p:cNvPicPr>
          <p:nvPr/>
        </p:nvPicPr>
        <p:blipFill>
          <a:blip r:embed="rId23"/>
          <a:stretch>
            <a:fillRect/>
          </a:stretch>
        </p:blipFill>
        <p:spPr>
          <a:xfrm>
            <a:off x="0" y="127000"/>
            <a:ext cx="23749000" cy="16548100"/>
          </a:xfrm>
          <a:prstGeom prst="rect">
            <a:avLst/>
          </a:prstGeom>
        </p:spPr>
      </p:pic>
      <p:sp>
        <p:nvSpPr>
          <p:cNvPr name="TextBox 23" id="24"/>
          <p:cNvSpPr txBox="true"/>
          <p:nvPr/>
        </p:nvSpPr>
        <p:spPr>
          <a:xfrm>
            <a:off x="5930900" y="571500"/>
            <a:ext cx="11887200" cy="16484600"/>
          </a:xfrm>
          <a:prstGeom prst="rect">
            <a:avLst/>
          </a:prstGeom>
        </p:spPr>
        <p:txBody>
          <a:bodyPr anchor="t" rtlCol="false"/>
          <a:lstStyle/>
          <a:p>
            <a:pPr algn="l"/>
            <a:r>
              <a:t/>
            </a:r>
            <a:endParaRPr lang="en-US" sz="1100"/>
          </a:p>
          <a:p>
            <a:r>
              <a:rPr lang="en-US" sz="2200">
                <a:solidFill>
                  <a:srgbClr val="37D366"/>
                </a:solidFill>
              </a:rPr>
              <a:t>.......</a:t>
            </a:r>
          </a:p>
          <a:p>
            <a:r>
              <a:rPr lang="en-US" sz="2200">
                <a:solidFill>
                  <a:srgbClr val="37D366"/>
                </a:solidFill>
              </a:rPr>
              <a:t>.....</a:t>
            </a:r>
          </a:p>
          <a:p>
            <a:r>
              <a:rPr lang="en-US" sz="2200">
                <a:solidFill>
                  <a:srgbClr val="37D366"/>
                </a:solidFill>
              </a:rPr>
              <a:t>...</a:t>
            </a:r>
          </a:p>
          <a:p>
            <a:pPr algn="ctr"/>
            <a:r>
              <a:rPr lang="en-US" sz="2200">
                <a:solidFill>
                  <a:srgbClr val="37D366"/>
                </a:solidFill>
              </a:rPr>
              <a:t>. ...................................................................................................................................................................................................................................................</a:t>
            </a:r>
          </a:p>
          <a:p>
            <a:pPr algn="ctr"/>
            <a:r>
              <a:rPr lang="en-US" sz="2200">
                <a:solidFill>
                  <a:srgbClr val="37D366"/>
                </a:solidFill>
              </a:rPr>
              <a:t>............</a:t>
            </a:r>
          </a:p>
          <a:p>
            <a:pPr algn="ctr"/>
            <a:r>
              <a:rPr lang="en-US" sz="2200">
                <a:solidFill>
                  <a:srgbClr val="37D366"/>
                </a:solidFill>
              </a:rPr>
              <a:t>....</a:t>
            </a:r>
          </a:p>
          <a:p>
            <a:pPr algn="ctr"/>
            <a:r>
              <a:rPr lang="en-US" sz="2200">
                <a:solidFill>
                  <a:srgbClr val="37D366"/>
                </a:solidFill>
              </a:rPr>
              <a:t>......</a:t>
            </a:r>
          </a:p>
          <a:p>
            <a:pPr algn="ctr"/>
            <a:r>
              <a:rPr lang="en-US" sz="5000"/>
              <a:t>  </a:t>
            </a:r>
          </a:p>
          <a:p>
            <a:pPr algn="ctr"/>
            <a:r>
              <a:rPr lang="en-US" sz="2200">
                <a:solidFill>
                  <a:srgbClr val="37D366"/>
                </a:solidFill>
              </a:rPr>
              <a:t>..</a:t>
            </a:r>
          </a:p>
          <a:p>
            <a:pPr algn="ctr"/>
            <a:r>
              <a:rPr lang="en-US" sz="2200">
                <a:solidFill>
                  <a:srgbClr val="37D366"/>
                </a:solidFill>
              </a:rPr>
              <a:t>..........</a:t>
            </a:r>
          </a:p>
          <a:p>
            <a:pPr algn="ctr"/>
            <a:r>
              <a:rPr lang="en-US" sz="2200">
                <a:solidFill>
                  <a:srgbClr val="37D366"/>
                </a:solidFill>
              </a:rPr>
              <a:t>...........................</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6" id="146"/>
          <p:cNvPicPr>
            <a:picLocks noChangeAspect="true"/>
          </p:cNvPicPr>
          <p:nvPr/>
        </p:nvPicPr>
        <p:blipFill>
          <a:blip r:embed="rId146"/>
          <a:stretch>
            <a:fillRect/>
          </a:stretch>
        </p:blipFill>
        <p:spPr>
          <a:xfrm>
            <a:off x="0" y="127000"/>
            <a:ext cx="23749000" cy="16548100"/>
          </a:xfrm>
          <a:prstGeom prst="rect">
            <a:avLst/>
          </a:prstGeom>
        </p:spPr>
      </p:pic>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7" id="147"/>
          <p:cNvPicPr>
            <a:picLocks noChangeAspect="true"/>
          </p:cNvPicPr>
          <p:nvPr/>
        </p:nvPicPr>
        <p:blipFill>
          <a:blip r:embed="rId147"/>
          <a:stretch>
            <a:fillRect/>
          </a:stretch>
        </p:blipFill>
        <p:spPr>
          <a:xfrm>
            <a:off x="0" y="127000"/>
            <a:ext cx="23749000" cy="16548100"/>
          </a:xfrm>
          <a:prstGeom prst="rect">
            <a:avLst/>
          </a:prstGeom>
        </p:spPr>
      </p:pic>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8" id="148"/>
          <p:cNvPicPr>
            <a:picLocks noChangeAspect="true"/>
          </p:cNvPicPr>
          <p:nvPr/>
        </p:nvPicPr>
        <p:blipFill>
          <a:blip r:embed="rId148"/>
          <a:stretch>
            <a:fillRect/>
          </a:stretch>
        </p:blipFill>
        <p:spPr>
          <a:xfrm>
            <a:off x="0" y="127000"/>
            <a:ext cx="23749000" cy="16548100"/>
          </a:xfrm>
          <a:prstGeom prst="rect">
            <a:avLst/>
          </a:prstGeom>
        </p:spPr>
      </p:pic>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49" id="149"/>
          <p:cNvPicPr>
            <a:picLocks noChangeAspect="true"/>
          </p:cNvPicPr>
          <p:nvPr/>
        </p:nvPicPr>
        <p:blipFill>
          <a:blip r:embed="rId149"/>
          <a:stretch>
            <a:fillRect/>
          </a:stretch>
        </p:blipFill>
        <p:spPr>
          <a:xfrm>
            <a:off x="0" y="127000"/>
            <a:ext cx="23749000" cy="16548100"/>
          </a:xfrm>
          <a:prstGeom prst="rect">
            <a:avLst/>
          </a:prstGeom>
        </p:spPr>
      </p:pic>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0" id="150"/>
          <p:cNvPicPr>
            <a:picLocks noChangeAspect="true"/>
          </p:cNvPicPr>
          <p:nvPr/>
        </p:nvPicPr>
        <p:blipFill>
          <a:blip r:embed="rId150"/>
          <a:stretch>
            <a:fillRect/>
          </a:stretch>
        </p:blipFill>
        <p:spPr>
          <a:xfrm>
            <a:off x="0" y="127000"/>
            <a:ext cx="23749000" cy="16548100"/>
          </a:xfrm>
          <a:prstGeom prst="rect">
            <a:avLst/>
          </a:prstGeom>
        </p:spPr>
      </p:pic>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1" id="151"/>
          <p:cNvPicPr>
            <a:picLocks noChangeAspect="true"/>
          </p:cNvPicPr>
          <p:nvPr/>
        </p:nvPicPr>
        <p:blipFill>
          <a:blip r:embed="rId151"/>
          <a:stretch>
            <a:fillRect/>
          </a:stretch>
        </p:blipFill>
        <p:spPr>
          <a:xfrm>
            <a:off x="0" y="127000"/>
            <a:ext cx="23749000" cy="16548100"/>
          </a:xfrm>
          <a:prstGeom prst="rect">
            <a:avLst/>
          </a:prstGeom>
        </p:spPr>
      </p:pic>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2" id="152"/>
          <p:cNvPicPr>
            <a:picLocks noChangeAspect="true"/>
          </p:cNvPicPr>
          <p:nvPr/>
        </p:nvPicPr>
        <p:blipFill>
          <a:blip r:embed="rId152"/>
          <a:stretch>
            <a:fillRect/>
          </a:stretch>
        </p:blipFill>
        <p:spPr>
          <a:xfrm>
            <a:off x="0" y="127000"/>
            <a:ext cx="23749000" cy="16548100"/>
          </a:xfrm>
          <a:prstGeom prst="rect">
            <a:avLst/>
          </a:prstGeom>
        </p:spPr>
      </p:pic>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3" id="153"/>
          <p:cNvPicPr>
            <a:picLocks noChangeAspect="true"/>
          </p:cNvPicPr>
          <p:nvPr/>
        </p:nvPicPr>
        <p:blipFill>
          <a:blip r:embed="rId153"/>
          <a:stretch>
            <a:fillRect/>
          </a:stretch>
        </p:blipFill>
        <p:spPr>
          <a:xfrm>
            <a:off x="0" y="127000"/>
            <a:ext cx="23749000" cy="16548100"/>
          </a:xfrm>
          <a:prstGeom prst="rect">
            <a:avLst/>
          </a:prstGeom>
        </p:spPr>
      </p:pic>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4" id="154"/>
          <p:cNvPicPr>
            <a:picLocks noChangeAspect="true"/>
          </p:cNvPicPr>
          <p:nvPr/>
        </p:nvPicPr>
        <p:blipFill>
          <a:blip r:embed="rId154"/>
          <a:stretch>
            <a:fillRect/>
          </a:stretch>
        </p:blipFill>
        <p:spPr>
          <a:xfrm>
            <a:off x="0" y="127000"/>
            <a:ext cx="23749000" cy="16548100"/>
          </a:xfrm>
          <a:prstGeom prst="rect">
            <a:avLst/>
          </a:prstGeom>
        </p:spPr>
      </p:pic>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5" id="155"/>
          <p:cNvPicPr>
            <a:picLocks noChangeAspect="true"/>
          </p:cNvPicPr>
          <p:nvPr/>
        </p:nvPicPr>
        <p:blipFill>
          <a:blip r:embed="rId155"/>
          <a:stretch>
            <a:fillRect/>
          </a:stretch>
        </p:blipFill>
        <p:spPr>
          <a:xfrm>
            <a:off x="0" y="127000"/>
            <a:ext cx="23749000" cy="165481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5" id="25"/>
          <p:cNvPicPr>
            <a:picLocks noChangeAspect="true"/>
          </p:cNvPicPr>
          <p:nvPr/>
        </p:nvPicPr>
        <p:blipFill>
          <a:blip r:embed="rId25"/>
          <a:stretch>
            <a:fillRect/>
          </a:stretch>
        </p:blipFill>
        <p:spPr>
          <a:xfrm>
            <a:off x="0" y="127000"/>
            <a:ext cx="23749000" cy="16548100"/>
          </a:xfrm>
          <a:prstGeom prst="rect">
            <a:avLst/>
          </a:prstGeom>
        </p:spPr>
      </p:pic>
      <p:sp>
        <p:nvSpPr>
          <p:cNvPr name="TextBox 25" id="26"/>
          <p:cNvSpPr txBox="true"/>
          <p:nvPr/>
        </p:nvSpPr>
        <p:spPr>
          <a:xfrm>
            <a:off x="5930900" y="571500"/>
            <a:ext cx="11887200" cy="16484600"/>
          </a:xfrm>
          <a:prstGeom prst="rect">
            <a:avLst/>
          </a:prstGeom>
        </p:spPr>
        <p:txBody>
          <a:bodyPr anchor="t" rtlCol="false"/>
          <a:lstStyle/>
          <a:p>
            <a:pPr algn="l"/>
            <a:r>
              <a:t/>
            </a:r>
            <a:endParaRPr lang="en-US" sz="1100"/>
          </a:p>
          <a:p>
            <a:pPr algn="ctr"/>
            <a:r>
              <a:rPr lang="en-US" sz="2200">
                <a:solidFill>
                  <a:srgbClr val="37D366"/>
                </a:solidFill>
              </a:rPr>
              <a:t/>
            </a:r>
          </a:p>
        </p:txBody>
      </p:sp>
      <p:pic>
        <p:nvPicPr>
          <p:cNvPr name="Picture 27" id="27"/>
          <p:cNvPicPr>
            <a:picLocks noChangeAspect="true"/>
          </p:cNvPicPr>
          <p:nvPr/>
        </p:nvPicPr>
        <p:blipFill>
          <a:blip r:embed="rId27"/>
          <a:stretch>
            <a:fillRect/>
          </a:stretch>
        </p:blipFill>
        <p:spPr>
          <a:xfrm>
            <a:off x="6451600" y="317500"/>
            <a:ext cx="10820400" cy="15722600"/>
          </a:xfrm>
          <a:prstGeom prst="rect">
            <a:avLst/>
          </a:prstGeom>
        </p:spPr>
      </p:pic>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6" id="156"/>
          <p:cNvPicPr>
            <a:picLocks noChangeAspect="true"/>
          </p:cNvPicPr>
          <p:nvPr/>
        </p:nvPicPr>
        <p:blipFill>
          <a:blip r:embed="rId156"/>
          <a:stretch>
            <a:fillRect/>
          </a:stretch>
        </p:blipFill>
        <p:spPr>
          <a:xfrm>
            <a:off x="0" y="127000"/>
            <a:ext cx="23749000" cy="16548100"/>
          </a:xfrm>
          <a:prstGeom prst="rect">
            <a:avLst/>
          </a:prstGeom>
        </p:spPr>
      </p:pic>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7" id="157"/>
          <p:cNvPicPr>
            <a:picLocks noChangeAspect="true"/>
          </p:cNvPicPr>
          <p:nvPr/>
        </p:nvPicPr>
        <p:blipFill>
          <a:blip r:embed="rId157"/>
          <a:stretch>
            <a:fillRect/>
          </a:stretch>
        </p:blipFill>
        <p:spPr>
          <a:xfrm>
            <a:off x="0" y="127000"/>
            <a:ext cx="23749000" cy="16548100"/>
          </a:xfrm>
          <a:prstGeom prst="rect">
            <a:avLst/>
          </a:prstGeom>
        </p:spPr>
      </p:pic>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8" id="158"/>
          <p:cNvPicPr>
            <a:picLocks noChangeAspect="true"/>
          </p:cNvPicPr>
          <p:nvPr/>
        </p:nvPicPr>
        <p:blipFill>
          <a:blip r:embed="rId158"/>
          <a:stretch>
            <a:fillRect/>
          </a:stretch>
        </p:blipFill>
        <p:spPr>
          <a:xfrm>
            <a:off x="0" y="127000"/>
            <a:ext cx="23749000" cy="16548100"/>
          </a:xfrm>
          <a:prstGeom prst="rect">
            <a:avLst/>
          </a:prstGeom>
        </p:spPr>
      </p:pic>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59" id="159"/>
          <p:cNvPicPr>
            <a:picLocks noChangeAspect="true"/>
          </p:cNvPicPr>
          <p:nvPr/>
        </p:nvPicPr>
        <p:blipFill>
          <a:blip r:embed="rId159"/>
          <a:stretch>
            <a:fillRect/>
          </a:stretch>
        </p:blipFill>
        <p:spPr>
          <a:xfrm>
            <a:off x="0" y="127000"/>
            <a:ext cx="23749000" cy="16548100"/>
          </a:xfrm>
          <a:prstGeom prst="rect">
            <a:avLst/>
          </a:prstGeom>
        </p:spPr>
      </p:pic>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0" id="160"/>
          <p:cNvPicPr>
            <a:picLocks noChangeAspect="true"/>
          </p:cNvPicPr>
          <p:nvPr/>
        </p:nvPicPr>
        <p:blipFill>
          <a:blip r:embed="rId160"/>
          <a:stretch>
            <a:fillRect/>
          </a:stretch>
        </p:blipFill>
        <p:spPr>
          <a:xfrm>
            <a:off x="0" y="127000"/>
            <a:ext cx="23749000" cy="16548100"/>
          </a:xfrm>
          <a:prstGeom prst="rect">
            <a:avLst/>
          </a:prstGeom>
        </p:spPr>
      </p:pic>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1" id="161"/>
          <p:cNvPicPr>
            <a:picLocks noChangeAspect="true"/>
          </p:cNvPicPr>
          <p:nvPr/>
        </p:nvPicPr>
        <p:blipFill>
          <a:blip r:embed="rId161"/>
          <a:stretch>
            <a:fillRect/>
          </a:stretch>
        </p:blipFill>
        <p:spPr>
          <a:xfrm>
            <a:off x="0" y="127000"/>
            <a:ext cx="23749000" cy="16548100"/>
          </a:xfrm>
          <a:prstGeom prst="rect">
            <a:avLst/>
          </a:prstGeom>
        </p:spPr>
      </p:pic>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2" id="162"/>
          <p:cNvPicPr>
            <a:picLocks noChangeAspect="true"/>
          </p:cNvPicPr>
          <p:nvPr/>
        </p:nvPicPr>
        <p:blipFill>
          <a:blip r:embed="rId162"/>
          <a:stretch>
            <a:fillRect/>
          </a:stretch>
        </p:blipFill>
        <p:spPr>
          <a:xfrm>
            <a:off x="0" y="127000"/>
            <a:ext cx="23749000" cy="16548100"/>
          </a:xfrm>
          <a:prstGeom prst="rect">
            <a:avLst/>
          </a:prstGeom>
        </p:spPr>
      </p:pic>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3" id="163"/>
          <p:cNvPicPr>
            <a:picLocks noChangeAspect="true"/>
          </p:cNvPicPr>
          <p:nvPr/>
        </p:nvPicPr>
        <p:blipFill>
          <a:blip r:embed="rId163"/>
          <a:stretch>
            <a:fillRect/>
          </a:stretch>
        </p:blipFill>
        <p:spPr>
          <a:xfrm>
            <a:off x="0" y="127000"/>
            <a:ext cx="23749000" cy="16548100"/>
          </a:xfrm>
          <a:prstGeom prst="rect">
            <a:avLst/>
          </a:prstGeom>
        </p:spPr>
      </p:pic>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4" id="164"/>
          <p:cNvPicPr>
            <a:picLocks noChangeAspect="true"/>
          </p:cNvPicPr>
          <p:nvPr/>
        </p:nvPicPr>
        <p:blipFill>
          <a:blip r:embed="rId164"/>
          <a:stretch>
            <a:fillRect/>
          </a:stretch>
        </p:blipFill>
        <p:spPr>
          <a:xfrm>
            <a:off x="0" y="127000"/>
            <a:ext cx="23749000" cy="16548100"/>
          </a:xfrm>
          <a:prstGeom prst="rect">
            <a:avLst/>
          </a:prstGeom>
        </p:spPr>
      </p:pic>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65" id="165"/>
          <p:cNvPicPr>
            <a:picLocks noChangeAspect="true"/>
          </p:cNvPicPr>
          <p:nvPr/>
        </p:nvPicPr>
        <p:blipFill>
          <a:blip r:embed="rId165"/>
          <a:stretch>
            <a:fillRect/>
          </a:stretch>
        </p:blipFill>
        <p:spPr>
          <a:xfrm>
            <a:off x="0" y="127000"/>
            <a:ext cx="23749000" cy="16548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