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7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" Type="http://schemas.openxmlformats.org/officeDocument/2006/relationships/image" Target="../media/image12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7" Type="http://schemas.openxmlformats.org/officeDocument/2006/relationships/image" Target="../media/image1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" Type="http://schemas.openxmlformats.org/officeDocument/2006/relationships/image" Target="../media/image18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ctr"/>
            <a:r>
              <a:rPr lang="en-US" sz="2200">
                <a:solidFill>
                  <a:srgbClr val="252525"/>
                </a:solidFill>
              </a:rPr>
              <a:t/>
            </a:r>
            <a:r>
              <a:rPr lang="en-US" sz="2200">
                <a:solidFill>
                  <a:srgbClr val="252525"/>
                </a:solidFill>
              </a:rPr>
              <a:t/>
            </a:r>
            <a:r>
              <a:rPr lang="en-US" sz="2200">
                <a:solidFill>
                  <a:srgbClr val="252525"/>
                </a:solidFill>
              </a:rPr>
              <a:t/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00" y="317500"/>
            <a:ext cx="7823200" cy="4191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700" y="4635500"/>
            <a:ext cx="4394200" cy="3302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8051800"/>
            <a:ext cx="64897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7" id="8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200">
                <a:solidFill>
                  <a:srgbClr val="252525"/>
                </a:solidFill>
              </a:rPr>
              <a:t/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pPr algn="ctr"/>
            <a:r>
              <a:rPr lang="en-US" sz="2200">
                <a:solidFill>
                  <a:srgbClr val="252525"/>
                </a:solidFill>
              </a:rPr>
              <a:t/>
            </a:r>
            <a:r>
              <a:rPr lang="en-US" sz="2200">
                <a:solidFill>
                  <a:srgbClr val="252525"/>
                </a:solidFill>
              </a:rPr>
              <a:t/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12115800" y="317500"/>
            <a:ext cx="5156200" cy="5499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3000" y="8623300"/>
            <a:ext cx="3657600" cy="2984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0600" y="11722100"/>
            <a:ext cx="39624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2" id="13"/>
          <p:cNvSpPr txBox="true"/>
          <p:nvPr/>
        </p:nvSpPr>
        <p:spPr>
          <a:xfrm>
            <a:off x="5930900" y="1917700"/>
            <a:ext cx="11887200" cy="151384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200">
                <a:solidFill>
                  <a:srgbClr val="252525"/>
                </a:solidFill>
              </a:rPr>
              <a:t/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pPr algn="r"/>
            <a:r>
              <a:rPr lang="en-US" sz="2200">
                <a:solidFill>
                  <a:srgbClr val="252525"/>
                </a:solidFill>
              </a:rPr>
              <a:t/>
            </a:r>
          </a:p>
          <a:p>
            <a:r>
              <a:rPr lang="en-US" sz="2200">
                <a:solidFill>
                  <a:srgbClr val="252525"/>
                </a:solidFill>
              </a:rPr>
              <a:t/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1600" y="1663700"/>
            <a:ext cx="3937000" cy="316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84000" y="7175500"/>
            <a:ext cx="5588000" cy="590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12725400" y="13208000"/>
            <a:ext cx="45466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