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0.png"/><Relationship Id="rId12" Type="http://schemas.openxmlformats.org/officeDocument/2006/relationships/image" Target="../media/image1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3" Type="http://schemas.openxmlformats.org/officeDocument/2006/relationships/image" Target="../media/image13.png"/><Relationship Id="rId15" Type="http://schemas.openxmlformats.org/officeDocument/2006/relationships/image" Target="../media/image1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6" Type="http://schemas.openxmlformats.org/officeDocument/2006/relationships/image" Target="../media/image16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0" Type="http://schemas.openxmlformats.org/officeDocument/2006/relationships/image" Target="../media/image20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1" Type="http://schemas.openxmlformats.org/officeDocument/2006/relationships/image" Target="../media/image21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930900" y="4038600"/>
            <a:ext cx="11887200" cy="130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 algn="r"/>
            <a:r>
              <a:rPr lang="en-US" sz="1300">
                <a:solidFill>
                  <a:srgbClr val="252525"/>
                </a:solidFill>
              </a:rPr>
              <a:t/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600" y="3797300"/>
            <a:ext cx="10820400" cy="8102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900" y="0"/>
            <a:ext cx="11887200" cy="16802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6" id="7"/>
          <p:cNvSpPr txBox="true"/>
          <p:nvPr/>
        </p:nvSpPr>
        <p:spPr>
          <a:xfrm>
            <a:off x="5930900" y="4038600"/>
            <a:ext cx="11887200" cy="13017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300">
                <a:solidFill>
                  <a:srgbClr val="252525"/>
                </a:solidFill>
              </a:rPr>
              <a:t/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6578600" y="3886200"/>
            <a:ext cx="10629900" cy="8077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5930900" y="0"/>
            <a:ext cx="11887200" cy="16802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10" id="11"/>
          <p:cNvSpPr txBox="true"/>
          <p:nvPr/>
        </p:nvSpPr>
        <p:spPr>
          <a:xfrm>
            <a:off x="5930900" y="2971800"/>
            <a:ext cx="11887200" cy="140843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300">
                <a:solidFill>
                  <a:srgbClr val="252525"/>
                </a:solidFill>
              </a:rPr>
              <a:t/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5900" y="2730500"/>
            <a:ext cx="10706100" cy="1118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13" id="14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300">
                <a:solidFill>
                  <a:srgbClr val="252525"/>
                </a:solidFill>
              </a:rPr>
              <a:t/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451600" y="317500"/>
            <a:ext cx="10820400" cy="14871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6" id="1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16" id="17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300">
                <a:solidFill>
                  <a:srgbClr val="252525"/>
                </a:solidFill>
              </a:rPr>
              <a:t/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6489700" y="317500"/>
            <a:ext cx="10782300" cy="13411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5930900" y="0"/>
            <a:ext cx="11887200" cy="16802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0" id="20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1" id="21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