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D419-EA50-4723-84B7-9CD82AAA7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EEDDD-A1B2-4580-A0D9-18E96D44F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CDDB-FBC9-4C61-8167-8CEE42E6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0DBD-638B-4924-A99E-56559E5F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E97A-D32E-4725-BC07-837525EF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902B-ABB9-42E4-8B20-FC5E862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164A-24B3-4920-BFB6-F1FB70B0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C4B8-D2A5-4782-B379-483121AD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0D3C-EE81-4348-94FD-BC93E052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D455-8E74-4F5A-BB41-34BD6434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D51F4-08AA-4F23-BDE5-240B7869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EF7F6-38EA-47BD-B9E4-E192FE3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C59C-CB22-480B-84B4-1AB243F5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51F6-CE7C-4A79-BDEA-F88231D9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6D55-A791-4105-8DC7-79195276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FBC5-CA03-4BBE-A11C-75A80CCB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D4DB-23C3-4956-A61B-D7A035F9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EEEF-5014-41C9-80DC-28F2BDD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05DF-0179-4B60-810F-4389D57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1F75-8AEF-4B0A-B6A7-732D652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6E41-B538-4294-A2DE-09C675FC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BB5E-BC2A-472A-BD66-C5DAE17D4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21B1-52D2-4755-ABE1-289D8484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4537-B698-42FE-BE2E-BF46CFEB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2A5F-F511-4AF4-A8F4-4F303EC4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4DF3-4BF2-456A-94C9-0ED3D2BD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3F4E-5526-40A1-BED0-0BE08AB6C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74BD-2776-4783-BA57-A80DFC9DE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CE15-F303-4989-BB6B-559D615F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C4E6-C87A-4598-B988-FAA84104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798BE-2138-4136-B0F5-FE50DE01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562E-D5AC-46C3-99AC-FB8B71C1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9735-A7D1-491B-9C5A-B7917F83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AC53-621D-4A53-B512-48E5C2DA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0009B-706A-494E-AD03-8532D0F92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547B5-5E80-4E46-B678-E9C8BC361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2265B-3A47-4AC2-A36B-A774DF8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95301-AAE6-4556-9185-866594E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9CB7-8DEE-4935-8B62-552B580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AD06-A743-4B8C-B368-A42B39E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0E996-63A8-4798-9152-10FC4AC0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EB16D-8FA2-4276-B44C-8F56A561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8166F-21BB-458D-B832-1EC7FB1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A8FB-D5AB-4305-84C0-DFFB5CC6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EF3C5-7DE9-4535-86BF-C3F001FD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29A9-82F9-4248-BED3-EC1951B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3B0C-D6F6-4C19-8E63-5620B83B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8497-913F-4214-AD1F-644D4C75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A527-1723-43EF-B0BD-438C08D7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5C727-E44C-44A5-9627-C444955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69AB-F3A4-405A-95CB-F4C87DDA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C6049-6F1B-46E5-9A90-59EA3328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925F-0F7C-478A-9744-0706AC68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F8C3E-22DF-4216-B6E3-E5CA21D2E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E22D3-3A1B-4454-92EE-81BAF474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90EC-2E4D-4ACB-B42C-6E202E4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93F4-4036-4FE2-9EA8-37EF74A0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17A8-84AA-4A0C-9923-34B1849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9F5F-93C9-439C-B812-2F03268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396C-33C8-47C0-9BA0-41CEA598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AA6C-257E-4711-BCC3-6F112CF8E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EC36-D552-4C99-92E3-D4F24B1A267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4C15-2A37-453A-9824-AAB127EFA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B85E-3239-47A4-8D4C-B77452842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DB5A-C4B0-463C-BF43-C0DFE41B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E1DBD-9A12-4368-9E84-FA2F5FA9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4" y="2601112"/>
            <a:ext cx="7750212" cy="662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8D63B-B854-4E55-96FC-023A58D8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4" y="157799"/>
            <a:ext cx="7795936" cy="2225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C2A64F-E9B0-4A39-AF6A-7183AE17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70" y="3429000"/>
            <a:ext cx="774259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F50A9-6850-49EF-B337-49585AC5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48" y="161505"/>
            <a:ext cx="6904318" cy="2926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62F89-DB9D-4996-9C85-9B69C0D4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91" y="3429000"/>
            <a:ext cx="6134632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D8F42B-1445-4139-A832-1874DA9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3" y="517571"/>
            <a:ext cx="6119390" cy="224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FAE36-4B19-4414-BEED-49D650B5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3" y="2997600"/>
            <a:ext cx="91600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91A90-1DF8-4920-BB71-2DE607EB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315960"/>
            <a:ext cx="6957663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Noel</dc:creator>
  <cp:lastModifiedBy>Alan Noel</cp:lastModifiedBy>
  <cp:revision>15</cp:revision>
  <dcterms:created xsi:type="dcterms:W3CDTF">2021-09-13T12:32:23Z</dcterms:created>
  <dcterms:modified xsi:type="dcterms:W3CDTF">2021-09-19T15:33:38Z</dcterms:modified>
</cp:coreProperties>
</file>