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Source Code Pro"/>
      <p:regular r:id="rId8"/>
      <p:bold r:id="rId9"/>
      <p:italic r:id="rId10"/>
      <p:boldItalic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Italic.fntdata"/><Relationship Id="rId10" Type="http://schemas.openxmlformats.org/officeDocument/2006/relationships/font" Target="fonts/SourceCodePro-italic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d743f0b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d743f0b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