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20650" y="1635300"/>
            <a:ext cx="550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Connect Four Bot using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Reinforcement Learning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00800" y="3297800"/>
            <a:ext cx="27219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Team Members: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Anupama Anupama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Harshini Muthukrishnan 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Prashil Bhimani 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Santosh ALN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050" y="0"/>
            <a:ext cx="3098950" cy="30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066550" y="1990050"/>
            <a:ext cx="4978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Games </a:t>
            </a:r>
            <a:r>
              <a:rPr lang="en">
                <a:solidFill>
                  <a:srgbClr val="434343"/>
                </a:solidFill>
              </a:rPr>
              <a:t>form</a:t>
            </a:r>
            <a:r>
              <a:rPr lang="en">
                <a:solidFill>
                  <a:srgbClr val="434343"/>
                </a:solidFill>
              </a:rPr>
              <a:t> one of the most important learning curve in developing a child’s intelligence</a:t>
            </a:r>
            <a:endParaRPr>
              <a:solidFill>
                <a:srgbClr val="434343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Human brain learns from experience and develop a </a:t>
            </a:r>
            <a:r>
              <a:rPr lang="en">
                <a:solidFill>
                  <a:srgbClr val="434343"/>
                </a:solidFill>
              </a:rPr>
              <a:t>strategy</a:t>
            </a:r>
            <a:r>
              <a:rPr lang="en">
                <a:solidFill>
                  <a:srgbClr val="434343"/>
                </a:solidFill>
              </a:rPr>
              <a:t> to learn</a:t>
            </a:r>
            <a:endParaRPr>
              <a:solidFill>
                <a:srgbClr val="434343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This type of learning is known as reinforcement learning </a:t>
            </a:r>
            <a:endParaRPr>
              <a:solidFill>
                <a:srgbClr val="434343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Reinforcement learning is learning to analyze a current state and take an action that maximizes a future reward, through continuous interaction.</a:t>
            </a:r>
            <a:endParaRPr>
              <a:solidFill>
                <a:srgbClr val="434343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Develop a bot to play Connect 4 game using reinforcement learning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</a:t>
            </a:r>
            <a:r>
              <a:rPr lang="en"/>
              <a:t>Approaches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990050"/>
            <a:ext cx="5919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Neural Networks to decide on a policy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Temporal difference learning (TDL), a well-known variant of the reinforcement learning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N- tuple network to develop policy lasting over moves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1985400" y="1844700"/>
            <a:ext cx="51732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