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15101aa7_0_2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15101aa7_0_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e6d0d1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e6d0d1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e6d0d18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e6d0d18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e6d0d1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e6d0d1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e6d0d18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e6d0d18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e6d0d18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e6d0d18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e6d0d1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e6d0d1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15101aa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15101aa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37450" y="1156625"/>
            <a:ext cx="84147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from Yelp Dataset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24000" y="3596300"/>
            <a:ext cx="42555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Surya Mani Deepak Kancharla (CSCI - 5502)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Koushik Chennugari </a:t>
            </a:r>
            <a:r>
              <a:rPr lang="en"/>
              <a:t>(CSCI - 5502)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Rajath Tellapuram </a:t>
            </a:r>
            <a:r>
              <a:rPr lang="en"/>
              <a:t>(CSCI - 5502)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Laxmi Naga Santosh Attaluri </a:t>
            </a:r>
            <a:r>
              <a:rPr lang="en"/>
              <a:t>(CSCI - 5502)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Finding Local C</a:t>
            </a:r>
            <a:r>
              <a:rPr b="1" lang="en" sz="1400"/>
              <a:t>onnoisseurs</a:t>
            </a:r>
            <a:r>
              <a:rPr lang="en" sz="1400"/>
              <a:t> - We aim at finding expert reviewers in the vicinity of a given area, this would help bring credibility about whom to follow to the users.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Extracting most liked and disliked attributes</a:t>
            </a:r>
            <a:r>
              <a:rPr lang="en" sz="1400"/>
              <a:t> - We aim at finding the attributes of a restaurant which would help users to form an opinion about the restaurant.  Attributes are food items, cuisine, ambiance &amp; pricing etc.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Local Connoisseur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Yelp dataset covers a lot of categories such as restaurants, automotives, bar, shopping etc. We have cleaned it to focus only on the restaurants related category.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DB that we have used is - MongoDB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part of preprocessing, we had to deal with sparse data by filling the missing values by average values.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the noise - Eg: rating for a review was :‘05-04-2016’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Integration: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also had to join different files to get the data in the desired format.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have different datasets about  business data,user data and reviews data. We had to combine these files and do preprocessing.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Local Connoisseur Contd..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Transformation: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dataset was huge and required lot of preprocessing, so we have preprocessed the data using spark by launching an EMR cluster in AWS.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had to lot of data transformations. Eg: We had an attribute called “yelping _since”. We had to convert that to age to use it as a feature for training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Topical Authority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trying to find whether the user is </a:t>
            </a:r>
            <a:r>
              <a:rPr lang="en"/>
              <a:t>knowledgeable</a:t>
            </a:r>
            <a:r>
              <a:rPr lang="en"/>
              <a:t> for the “restaurants”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considered following features which would be helpful for determining whether a user is </a:t>
            </a:r>
            <a:r>
              <a:rPr lang="en"/>
              <a:t>knowledgeable</a:t>
            </a:r>
            <a:r>
              <a:rPr lang="en"/>
              <a:t> or not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number of reviews given by the user in “Restaurants” 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rating given by the user in “Restaurants” 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 deviation in ratings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useful  votes user got in “Restaurants” category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 years  since user created the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unique restaurants reviewed by the user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friends for the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above features, we have trained our model using Random Forest classifier.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obtain an accuracy of 0.92.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Topical Authority Contd..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has very less positive data when compared to negative data. Hence accuracy might not be a good measure of correctness.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Hence we have considered using F-measure,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F-measure=2*(precision+recall)/(precision+recall)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got the following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precision=0.46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recall=0.08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F-measure = 0.14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recall is very less. So we plan on improving the precision and recall by </a:t>
            </a:r>
            <a:r>
              <a:rPr lang="en"/>
              <a:t>using different set of features and also polynomial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plan on using SVM and compare those results.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Authority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Yelp dataset does not have user location in it. This has become one of the biggest challenge for making the accurate predictions.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plan on using the business location i.e., restaurant location which were reviewed by the user and plan on using </a:t>
            </a:r>
            <a:r>
              <a:rPr lang="en"/>
              <a:t>Gaussian</a:t>
            </a:r>
            <a:r>
              <a:rPr lang="en"/>
              <a:t> Mixture Model(GMM) to form the cluster based on those coordinated. We would be considering the centroid of the cluster as the location of the user.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would come up with a threshold distance to classify a user as Local Connoisseur.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attributes of a restaurant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 evaluating attributes of a restaurant  for which we filtered reviews that belong to a restaurant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Attributes we want to extract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Food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Ambience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in literature search phase - Aspect based opinion mining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176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