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C7CA1-F561-42A3-B4D7-B7676A0330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3C29A-4967-4979-B8D5-2E0C9429BDCA}">
      <dgm:prSet/>
      <dgm:spPr/>
      <dgm:t>
        <a:bodyPr/>
        <a:lstStyle/>
        <a:p>
          <a:r>
            <a:rPr lang="en-US" dirty="0"/>
            <a:t>“Resume”</a:t>
          </a:r>
        </a:p>
      </dgm:t>
    </dgm:pt>
    <dgm:pt modelId="{6A75C707-0203-4A85-9A35-7D99E0CFAEC5}" type="parTrans" cxnId="{03B72A53-C11A-41A0-8667-829435575BDA}">
      <dgm:prSet/>
      <dgm:spPr/>
      <dgm:t>
        <a:bodyPr/>
        <a:lstStyle/>
        <a:p>
          <a:endParaRPr lang="en-US"/>
        </a:p>
      </dgm:t>
    </dgm:pt>
    <dgm:pt modelId="{BC17589B-8E38-435D-9121-84B479B37F50}" type="sibTrans" cxnId="{03B72A53-C11A-41A0-8667-829435575BDA}">
      <dgm:prSet/>
      <dgm:spPr/>
      <dgm:t>
        <a:bodyPr/>
        <a:lstStyle/>
        <a:p>
          <a:endParaRPr lang="en-US"/>
        </a:p>
      </dgm:t>
    </dgm:pt>
    <dgm:pt modelId="{BB11B6AB-B993-4647-BAA6-622BC646E80A}">
      <dgm:prSet/>
      <dgm:spPr/>
      <dgm:t>
        <a:bodyPr/>
        <a:lstStyle/>
        <a:p>
          <a:r>
            <a:rPr lang="en-US"/>
            <a:t>A self-referential link inside &lt;div&gt; tag.</a:t>
          </a:r>
        </a:p>
      </dgm:t>
    </dgm:pt>
    <dgm:pt modelId="{F22B9324-A5AB-41DF-B9E8-937862FA3909}" type="parTrans" cxnId="{32A84312-DE42-4AAE-8BCB-D9EFF42CC218}">
      <dgm:prSet/>
      <dgm:spPr/>
      <dgm:t>
        <a:bodyPr/>
        <a:lstStyle/>
        <a:p>
          <a:endParaRPr lang="en-US"/>
        </a:p>
      </dgm:t>
    </dgm:pt>
    <dgm:pt modelId="{5FE75F31-7DD6-4C87-BCB8-C225436E5C8D}" type="sibTrans" cxnId="{32A84312-DE42-4AAE-8BCB-D9EFF42CC218}">
      <dgm:prSet/>
      <dgm:spPr/>
      <dgm:t>
        <a:bodyPr/>
        <a:lstStyle/>
        <a:p>
          <a:endParaRPr lang="en-US"/>
        </a:p>
      </dgm:t>
    </dgm:pt>
    <dgm:pt modelId="{A8F26906-0BB1-44C4-BEFF-7D933491D664}" type="pres">
      <dgm:prSet presAssocID="{BDBC7CA1-F561-42A3-B4D7-B7676A0330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AF72B3-D622-4AF0-977A-3C81CFD3C438}" type="pres">
      <dgm:prSet presAssocID="{25E3C29A-4967-4979-B8D5-2E0C9429BDCA}" presName="hierRoot1" presStyleCnt="0"/>
      <dgm:spPr/>
    </dgm:pt>
    <dgm:pt modelId="{CA9B98A3-65ED-4031-B06F-D8C652871711}" type="pres">
      <dgm:prSet presAssocID="{25E3C29A-4967-4979-B8D5-2E0C9429BDCA}" presName="composite" presStyleCnt="0"/>
      <dgm:spPr/>
    </dgm:pt>
    <dgm:pt modelId="{9412C217-7963-4856-A4D3-0E48237C7D10}" type="pres">
      <dgm:prSet presAssocID="{25E3C29A-4967-4979-B8D5-2E0C9429BDCA}" presName="background" presStyleLbl="node0" presStyleIdx="0" presStyleCnt="1"/>
      <dgm:spPr/>
    </dgm:pt>
    <dgm:pt modelId="{F8F285B6-6B28-4B08-9C38-436A927894BC}" type="pres">
      <dgm:prSet presAssocID="{25E3C29A-4967-4979-B8D5-2E0C9429BDCA}" presName="text" presStyleLbl="fgAcc0" presStyleIdx="0" presStyleCnt="1">
        <dgm:presLayoutVars>
          <dgm:chPref val="3"/>
        </dgm:presLayoutVars>
      </dgm:prSet>
      <dgm:spPr/>
    </dgm:pt>
    <dgm:pt modelId="{2CF147EE-3047-4148-9824-E52380AD6C01}" type="pres">
      <dgm:prSet presAssocID="{25E3C29A-4967-4979-B8D5-2E0C9429BDCA}" presName="hierChild2" presStyleCnt="0"/>
      <dgm:spPr/>
    </dgm:pt>
    <dgm:pt modelId="{CB7A1340-3858-4B2D-BEC6-DF06B7CA4FD7}" type="pres">
      <dgm:prSet presAssocID="{F22B9324-A5AB-41DF-B9E8-937862FA3909}" presName="Name10" presStyleLbl="parChTrans1D2" presStyleIdx="0" presStyleCnt="1"/>
      <dgm:spPr/>
    </dgm:pt>
    <dgm:pt modelId="{8DFD1161-129F-43CA-85F7-F95413D1D349}" type="pres">
      <dgm:prSet presAssocID="{BB11B6AB-B993-4647-BAA6-622BC646E80A}" presName="hierRoot2" presStyleCnt="0"/>
      <dgm:spPr/>
    </dgm:pt>
    <dgm:pt modelId="{94369260-F882-46BA-A513-C1B590DB286E}" type="pres">
      <dgm:prSet presAssocID="{BB11B6AB-B993-4647-BAA6-622BC646E80A}" presName="composite2" presStyleCnt="0"/>
      <dgm:spPr/>
    </dgm:pt>
    <dgm:pt modelId="{B372C9DB-B9AA-41A1-B716-1308220C7FED}" type="pres">
      <dgm:prSet presAssocID="{BB11B6AB-B993-4647-BAA6-622BC646E80A}" presName="background2" presStyleLbl="node2" presStyleIdx="0" presStyleCnt="1"/>
      <dgm:spPr/>
    </dgm:pt>
    <dgm:pt modelId="{A47C3600-8989-4754-AA2B-88F567B5366F}" type="pres">
      <dgm:prSet presAssocID="{BB11B6AB-B993-4647-BAA6-622BC646E80A}" presName="text2" presStyleLbl="fgAcc2" presStyleIdx="0" presStyleCnt="1">
        <dgm:presLayoutVars>
          <dgm:chPref val="3"/>
        </dgm:presLayoutVars>
      </dgm:prSet>
      <dgm:spPr/>
    </dgm:pt>
    <dgm:pt modelId="{150D6F22-7C69-47E2-A803-205BF9C379DA}" type="pres">
      <dgm:prSet presAssocID="{BB11B6AB-B993-4647-BAA6-622BC646E80A}" presName="hierChild3" presStyleCnt="0"/>
      <dgm:spPr/>
    </dgm:pt>
  </dgm:ptLst>
  <dgm:cxnLst>
    <dgm:cxn modelId="{36551903-370B-48ED-B60D-6591EB791A9F}" type="presOf" srcId="{BB11B6AB-B993-4647-BAA6-622BC646E80A}" destId="{A47C3600-8989-4754-AA2B-88F567B5366F}" srcOrd="0" destOrd="0" presId="urn:microsoft.com/office/officeart/2005/8/layout/hierarchy1"/>
    <dgm:cxn modelId="{445C9C04-A12F-4CEC-8067-64AB3471BA81}" type="presOf" srcId="{25E3C29A-4967-4979-B8D5-2E0C9429BDCA}" destId="{F8F285B6-6B28-4B08-9C38-436A927894BC}" srcOrd="0" destOrd="0" presId="urn:microsoft.com/office/officeart/2005/8/layout/hierarchy1"/>
    <dgm:cxn modelId="{32A84312-DE42-4AAE-8BCB-D9EFF42CC218}" srcId="{25E3C29A-4967-4979-B8D5-2E0C9429BDCA}" destId="{BB11B6AB-B993-4647-BAA6-622BC646E80A}" srcOrd="0" destOrd="0" parTransId="{F22B9324-A5AB-41DF-B9E8-937862FA3909}" sibTransId="{5FE75F31-7DD6-4C87-BCB8-C225436E5C8D}"/>
    <dgm:cxn modelId="{03B72A53-C11A-41A0-8667-829435575BDA}" srcId="{BDBC7CA1-F561-42A3-B4D7-B7676A033058}" destId="{25E3C29A-4967-4979-B8D5-2E0C9429BDCA}" srcOrd="0" destOrd="0" parTransId="{6A75C707-0203-4A85-9A35-7D99E0CFAEC5}" sibTransId="{BC17589B-8E38-435D-9121-84B479B37F50}"/>
    <dgm:cxn modelId="{9EEE2577-F7D4-49B8-BB83-B4489F6308B5}" type="presOf" srcId="{F22B9324-A5AB-41DF-B9E8-937862FA3909}" destId="{CB7A1340-3858-4B2D-BEC6-DF06B7CA4FD7}" srcOrd="0" destOrd="0" presId="urn:microsoft.com/office/officeart/2005/8/layout/hierarchy1"/>
    <dgm:cxn modelId="{F05F88E0-7AD7-4360-863A-02C4A2FF343F}" type="presOf" srcId="{BDBC7CA1-F561-42A3-B4D7-B7676A033058}" destId="{A8F26906-0BB1-44C4-BEFF-7D933491D664}" srcOrd="0" destOrd="0" presId="urn:microsoft.com/office/officeart/2005/8/layout/hierarchy1"/>
    <dgm:cxn modelId="{731985D3-311A-4B43-81B0-4F74995F20AD}" type="presParOf" srcId="{A8F26906-0BB1-44C4-BEFF-7D933491D664}" destId="{11AF72B3-D622-4AF0-977A-3C81CFD3C438}" srcOrd="0" destOrd="0" presId="urn:microsoft.com/office/officeart/2005/8/layout/hierarchy1"/>
    <dgm:cxn modelId="{CF23C4FA-97ED-4859-8158-72DCE182C43F}" type="presParOf" srcId="{11AF72B3-D622-4AF0-977A-3C81CFD3C438}" destId="{CA9B98A3-65ED-4031-B06F-D8C652871711}" srcOrd="0" destOrd="0" presId="urn:microsoft.com/office/officeart/2005/8/layout/hierarchy1"/>
    <dgm:cxn modelId="{3053FFF0-5A55-45C8-9FD1-BAF13B1BD6CC}" type="presParOf" srcId="{CA9B98A3-65ED-4031-B06F-D8C652871711}" destId="{9412C217-7963-4856-A4D3-0E48237C7D10}" srcOrd="0" destOrd="0" presId="urn:microsoft.com/office/officeart/2005/8/layout/hierarchy1"/>
    <dgm:cxn modelId="{21FC2378-6B8F-45A5-BBBB-485E74A91AE8}" type="presParOf" srcId="{CA9B98A3-65ED-4031-B06F-D8C652871711}" destId="{F8F285B6-6B28-4B08-9C38-436A927894BC}" srcOrd="1" destOrd="0" presId="urn:microsoft.com/office/officeart/2005/8/layout/hierarchy1"/>
    <dgm:cxn modelId="{F842952F-A4F2-427B-B52E-DBC67772CDCF}" type="presParOf" srcId="{11AF72B3-D622-4AF0-977A-3C81CFD3C438}" destId="{2CF147EE-3047-4148-9824-E52380AD6C01}" srcOrd="1" destOrd="0" presId="urn:microsoft.com/office/officeart/2005/8/layout/hierarchy1"/>
    <dgm:cxn modelId="{066DB572-8D09-480F-A8A2-37832C405716}" type="presParOf" srcId="{2CF147EE-3047-4148-9824-E52380AD6C01}" destId="{CB7A1340-3858-4B2D-BEC6-DF06B7CA4FD7}" srcOrd="0" destOrd="0" presId="urn:microsoft.com/office/officeart/2005/8/layout/hierarchy1"/>
    <dgm:cxn modelId="{9D0C4885-0E1C-4D1B-9930-01B06115BA40}" type="presParOf" srcId="{2CF147EE-3047-4148-9824-E52380AD6C01}" destId="{8DFD1161-129F-43CA-85F7-F95413D1D349}" srcOrd="1" destOrd="0" presId="urn:microsoft.com/office/officeart/2005/8/layout/hierarchy1"/>
    <dgm:cxn modelId="{A2D58BB6-2A13-454B-AB70-B183C577D250}" type="presParOf" srcId="{8DFD1161-129F-43CA-85F7-F95413D1D349}" destId="{94369260-F882-46BA-A513-C1B590DB286E}" srcOrd="0" destOrd="0" presId="urn:microsoft.com/office/officeart/2005/8/layout/hierarchy1"/>
    <dgm:cxn modelId="{B99483F1-03E1-4950-999C-CC67653448A2}" type="presParOf" srcId="{94369260-F882-46BA-A513-C1B590DB286E}" destId="{B372C9DB-B9AA-41A1-B716-1308220C7FED}" srcOrd="0" destOrd="0" presId="urn:microsoft.com/office/officeart/2005/8/layout/hierarchy1"/>
    <dgm:cxn modelId="{E28432A3-546E-46BB-B5E4-BE7E39842ABC}" type="presParOf" srcId="{94369260-F882-46BA-A513-C1B590DB286E}" destId="{A47C3600-8989-4754-AA2B-88F567B5366F}" srcOrd="1" destOrd="0" presId="urn:microsoft.com/office/officeart/2005/8/layout/hierarchy1"/>
    <dgm:cxn modelId="{0BFC98AD-3274-44FF-BF8A-5FE111859569}" type="presParOf" srcId="{8DFD1161-129F-43CA-85F7-F95413D1D349}" destId="{150D6F22-7C69-47E2-A803-205BF9C3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1340-3858-4B2D-BEC6-DF06B7CA4FD7}">
      <dsp:nvSpPr>
        <dsp:cNvPr id="0" name=""/>
        <dsp:cNvSpPr/>
      </dsp:nvSpPr>
      <dsp:spPr>
        <a:xfrm>
          <a:off x="2132800" y="2089363"/>
          <a:ext cx="91440" cy="956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6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2C217-7963-4856-A4D3-0E48237C7D10}">
      <dsp:nvSpPr>
        <dsp:cNvPr id="0" name=""/>
        <dsp:cNvSpPr/>
      </dsp:nvSpPr>
      <dsp:spPr>
        <a:xfrm>
          <a:off x="534945" y="2023"/>
          <a:ext cx="3287148" cy="2087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85B6-6B28-4B08-9C38-436A927894BC}">
      <dsp:nvSpPr>
        <dsp:cNvPr id="0" name=""/>
        <dsp:cNvSpPr/>
      </dsp:nvSpPr>
      <dsp:spPr>
        <a:xfrm>
          <a:off x="900184" y="349000"/>
          <a:ext cx="3287148" cy="2087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“Resume”</a:t>
          </a:r>
        </a:p>
      </dsp:txBody>
      <dsp:txXfrm>
        <a:off x="961320" y="410136"/>
        <a:ext cx="3164876" cy="1965067"/>
      </dsp:txXfrm>
    </dsp:sp>
    <dsp:sp modelId="{B372C9DB-B9AA-41A1-B716-1308220C7FED}">
      <dsp:nvSpPr>
        <dsp:cNvPr id="0" name=""/>
        <dsp:cNvSpPr/>
      </dsp:nvSpPr>
      <dsp:spPr>
        <a:xfrm>
          <a:off x="534945" y="3045375"/>
          <a:ext cx="3287148" cy="2087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C3600-8989-4754-AA2B-88F567B5366F}">
      <dsp:nvSpPr>
        <dsp:cNvPr id="0" name=""/>
        <dsp:cNvSpPr/>
      </dsp:nvSpPr>
      <dsp:spPr>
        <a:xfrm>
          <a:off x="900184" y="3392352"/>
          <a:ext cx="3287148" cy="2087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 self-referential link inside &lt;div&gt; tag.</a:t>
          </a:r>
        </a:p>
      </dsp:txBody>
      <dsp:txXfrm>
        <a:off x="961320" y="3453488"/>
        <a:ext cx="3164876" cy="1965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9B1E06-C285-49D2-A771-15D3B0180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08D492-4C34-47FE-8E31-4A8A7556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327">
            <a:off x="7129083" y="1505133"/>
            <a:ext cx="4503692" cy="232460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951EB28-CE95-4718-9074-7F888DCB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327">
            <a:off x="7121088" y="1560273"/>
            <a:ext cx="4503692" cy="232460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515346-0A19-4F5E-9905-B25C5DEF5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03689" flipH="1">
            <a:off x="825741" y="566571"/>
            <a:ext cx="6520870" cy="4409444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  <a:gd name="connsiteX0" fmla="*/ 343207 w 1003334"/>
              <a:gd name="connsiteY0" fmla="*/ 681258 h 681258"/>
              <a:gd name="connsiteX1" fmla="*/ 438822 w 1003334"/>
              <a:gd name="connsiteY1" fmla="*/ 628091 h 681258"/>
              <a:gd name="connsiteX2" fmla="*/ 671692 w 1003334"/>
              <a:gd name="connsiteY2" fmla="*/ 588991 h 681258"/>
              <a:gd name="connsiteX3" fmla="*/ 913401 w 1003334"/>
              <a:gd name="connsiteY3" fmla="*/ 433845 h 681258"/>
              <a:gd name="connsiteX4" fmla="*/ 999635 w 1003334"/>
              <a:gd name="connsiteY4" fmla="*/ 215768 h 681258"/>
              <a:gd name="connsiteX5" fmla="*/ 806542 w 1003334"/>
              <a:gd name="connsiteY5" fmla="*/ 3652 h 681258"/>
              <a:gd name="connsiteX6" fmla="*/ 353534 w 1003334"/>
              <a:gd name="connsiteY6" fmla="*/ 100565 h 681258"/>
              <a:gd name="connsiteX7" fmla="*/ 6657 w 1003334"/>
              <a:gd name="connsiteY7" fmla="*/ 339990 h 681258"/>
              <a:gd name="connsiteX8" fmla="*/ 319682 w 1003334"/>
              <a:gd name="connsiteY8" fmla="*/ 620771 h 681258"/>
              <a:gd name="connsiteX9" fmla="*/ 343207 w 1003334"/>
              <a:gd name="connsiteY9" fmla="*/ 681258 h 681258"/>
              <a:gd name="connsiteX0" fmla="*/ 347290 w 1007417"/>
              <a:gd name="connsiteY0" fmla="*/ 681258 h 681258"/>
              <a:gd name="connsiteX1" fmla="*/ 442905 w 1007417"/>
              <a:gd name="connsiteY1" fmla="*/ 628091 h 681258"/>
              <a:gd name="connsiteX2" fmla="*/ 675775 w 1007417"/>
              <a:gd name="connsiteY2" fmla="*/ 588991 h 681258"/>
              <a:gd name="connsiteX3" fmla="*/ 917484 w 1007417"/>
              <a:gd name="connsiteY3" fmla="*/ 433845 h 681258"/>
              <a:gd name="connsiteX4" fmla="*/ 1003718 w 1007417"/>
              <a:gd name="connsiteY4" fmla="*/ 215768 h 681258"/>
              <a:gd name="connsiteX5" fmla="*/ 810625 w 1007417"/>
              <a:gd name="connsiteY5" fmla="*/ 3652 h 681258"/>
              <a:gd name="connsiteX6" fmla="*/ 357617 w 1007417"/>
              <a:gd name="connsiteY6" fmla="*/ 100565 h 681258"/>
              <a:gd name="connsiteX7" fmla="*/ 10740 w 1007417"/>
              <a:gd name="connsiteY7" fmla="*/ 339990 h 681258"/>
              <a:gd name="connsiteX8" fmla="*/ 323765 w 1007417"/>
              <a:gd name="connsiteY8" fmla="*/ 620771 h 681258"/>
              <a:gd name="connsiteX9" fmla="*/ 347290 w 1007417"/>
              <a:gd name="connsiteY9" fmla="*/ 681258 h 681258"/>
              <a:gd name="connsiteX0" fmla="*/ 345750 w 1005877"/>
              <a:gd name="connsiteY0" fmla="*/ 681258 h 681258"/>
              <a:gd name="connsiteX1" fmla="*/ 441365 w 1005877"/>
              <a:gd name="connsiteY1" fmla="*/ 628091 h 681258"/>
              <a:gd name="connsiteX2" fmla="*/ 674235 w 1005877"/>
              <a:gd name="connsiteY2" fmla="*/ 588991 h 681258"/>
              <a:gd name="connsiteX3" fmla="*/ 915944 w 1005877"/>
              <a:gd name="connsiteY3" fmla="*/ 433845 h 681258"/>
              <a:gd name="connsiteX4" fmla="*/ 1002178 w 1005877"/>
              <a:gd name="connsiteY4" fmla="*/ 215768 h 681258"/>
              <a:gd name="connsiteX5" fmla="*/ 809085 w 1005877"/>
              <a:gd name="connsiteY5" fmla="*/ 3652 h 681258"/>
              <a:gd name="connsiteX6" fmla="*/ 356077 w 1005877"/>
              <a:gd name="connsiteY6" fmla="*/ 100565 h 681258"/>
              <a:gd name="connsiteX7" fmla="*/ 9200 w 1005877"/>
              <a:gd name="connsiteY7" fmla="*/ 339990 h 681258"/>
              <a:gd name="connsiteX8" fmla="*/ 66261 w 1005877"/>
              <a:gd name="connsiteY8" fmla="*/ 563803 h 681258"/>
              <a:gd name="connsiteX9" fmla="*/ 322225 w 1005877"/>
              <a:gd name="connsiteY9" fmla="*/ 620771 h 681258"/>
              <a:gd name="connsiteX10" fmla="*/ 345750 w 1005877"/>
              <a:gd name="connsiteY10" fmla="*/ 681258 h 681258"/>
              <a:gd name="connsiteX0" fmla="*/ 345750 w 1005877"/>
              <a:gd name="connsiteY0" fmla="*/ 681258 h 681258"/>
              <a:gd name="connsiteX1" fmla="*/ 441365 w 1005877"/>
              <a:gd name="connsiteY1" fmla="*/ 628091 h 681258"/>
              <a:gd name="connsiteX2" fmla="*/ 674235 w 1005877"/>
              <a:gd name="connsiteY2" fmla="*/ 588991 h 681258"/>
              <a:gd name="connsiteX3" fmla="*/ 915944 w 1005877"/>
              <a:gd name="connsiteY3" fmla="*/ 433845 h 681258"/>
              <a:gd name="connsiteX4" fmla="*/ 1002178 w 1005877"/>
              <a:gd name="connsiteY4" fmla="*/ 215768 h 681258"/>
              <a:gd name="connsiteX5" fmla="*/ 809085 w 1005877"/>
              <a:gd name="connsiteY5" fmla="*/ 3652 h 681258"/>
              <a:gd name="connsiteX6" fmla="*/ 356077 w 1005877"/>
              <a:gd name="connsiteY6" fmla="*/ 100565 h 681258"/>
              <a:gd name="connsiteX7" fmla="*/ 9200 w 1005877"/>
              <a:gd name="connsiteY7" fmla="*/ 339990 h 681258"/>
              <a:gd name="connsiteX8" fmla="*/ 66261 w 1005877"/>
              <a:gd name="connsiteY8" fmla="*/ 563803 h 681258"/>
              <a:gd name="connsiteX9" fmla="*/ 322225 w 1005877"/>
              <a:gd name="connsiteY9" fmla="*/ 620771 h 681258"/>
              <a:gd name="connsiteX10" fmla="*/ 345750 w 1005877"/>
              <a:gd name="connsiteY10" fmla="*/ 681258 h 681258"/>
              <a:gd name="connsiteX0" fmla="*/ 343713 w 1003840"/>
              <a:gd name="connsiteY0" fmla="*/ 681258 h 681258"/>
              <a:gd name="connsiteX1" fmla="*/ 439328 w 1003840"/>
              <a:gd name="connsiteY1" fmla="*/ 628091 h 681258"/>
              <a:gd name="connsiteX2" fmla="*/ 672198 w 1003840"/>
              <a:gd name="connsiteY2" fmla="*/ 588991 h 681258"/>
              <a:gd name="connsiteX3" fmla="*/ 913907 w 1003840"/>
              <a:gd name="connsiteY3" fmla="*/ 433845 h 681258"/>
              <a:gd name="connsiteX4" fmla="*/ 1000141 w 1003840"/>
              <a:gd name="connsiteY4" fmla="*/ 215768 h 681258"/>
              <a:gd name="connsiteX5" fmla="*/ 807048 w 1003840"/>
              <a:gd name="connsiteY5" fmla="*/ 3652 h 681258"/>
              <a:gd name="connsiteX6" fmla="*/ 354040 w 1003840"/>
              <a:gd name="connsiteY6" fmla="*/ 100565 h 681258"/>
              <a:gd name="connsiteX7" fmla="*/ 7163 w 1003840"/>
              <a:gd name="connsiteY7" fmla="*/ 339990 h 681258"/>
              <a:gd name="connsiteX8" fmla="*/ 80856 w 1003840"/>
              <a:gd name="connsiteY8" fmla="*/ 577048 h 681258"/>
              <a:gd name="connsiteX9" fmla="*/ 320188 w 1003840"/>
              <a:gd name="connsiteY9" fmla="*/ 620771 h 681258"/>
              <a:gd name="connsiteX10" fmla="*/ 343713 w 1003840"/>
              <a:gd name="connsiteY10" fmla="*/ 681258 h 681258"/>
              <a:gd name="connsiteX0" fmla="*/ 343078 w 1003205"/>
              <a:gd name="connsiteY0" fmla="*/ 681258 h 681258"/>
              <a:gd name="connsiteX1" fmla="*/ 438693 w 1003205"/>
              <a:gd name="connsiteY1" fmla="*/ 628091 h 681258"/>
              <a:gd name="connsiteX2" fmla="*/ 671563 w 1003205"/>
              <a:gd name="connsiteY2" fmla="*/ 588991 h 681258"/>
              <a:gd name="connsiteX3" fmla="*/ 913272 w 1003205"/>
              <a:gd name="connsiteY3" fmla="*/ 433845 h 681258"/>
              <a:gd name="connsiteX4" fmla="*/ 999506 w 1003205"/>
              <a:gd name="connsiteY4" fmla="*/ 215768 h 681258"/>
              <a:gd name="connsiteX5" fmla="*/ 806413 w 1003205"/>
              <a:gd name="connsiteY5" fmla="*/ 3652 h 681258"/>
              <a:gd name="connsiteX6" fmla="*/ 353405 w 1003205"/>
              <a:gd name="connsiteY6" fmla="*/ 100565 h 681258"/>
              <a:gd name="connsiteX7" fmla="*/ 6528 w 1003205"/>
              <a:gd name="connsiteY7" fmla="*/ 339990 h 681258"/>
              <a:gd name="connsiteX8" fmla="*/ 87299 w 1003205"/>
              <a:gd name="connsiteY8" fmla="*/ 576859 h 681258"/>
              <a:gd name="connsiteX9" fmla="*/ 319553 w 1003205"/>
              <a:gd name="connsiteY9" fmla="*/ 620771 h 681258"/>
              <a:gd name="connsiteX10" fmla="*/ 343078 w 1003205"/>
              <a:gd name="connsiteY10" fmla="*/ 681258 h 681258"/>
              <a:gd name="connsiteX0" fmla="*/ 342542 w 1002669"/>
              <a:gd name="connsiteY0" fmla="*/ 681258 h 681258"/>
              <a:gd name="connsiteX1" fmla="*/ 438157 w 1002669"/>
              <a:gd name="connsiteY1" fmla="*/ 628091 h 681258"/>
              <a:gd name="connsiteX2" fmla="*/ 671027 w 1002669"/>
              <a:gd name="connsiteY2" fmla="*/ 588991 h 681258"/>
              <a:gd name="connsiteX3" fmla="*/ 912736 w 1002669"/>
              <a:gd name="connsiteY3" fmla="*/ 433845 h 681258"/>
              <a:gd name="connsiteX4" fmla="*/ 998970 w 1002669"/>
              <a:gd name="connsiteY4" fmla="*/ 215768 h 681258"/>
              <a:gd name="connsiteX5" fmla="*/ 805877 w 1002669"/>
              <a:gd name="connsiteY5" fmla="*/ 3652 h 681258"/>
              <a:gd name="connsiteX6" fmla="*/ 352869 w 1002669"/>
              <a:gd name="connsiteY6" fmla="*/ 100565 h 681258"/>
              <a:gd name="connsiteX7" fmla="*/ 5992 w 1002669"/>
              <a:gd name="connsiteY7" fmla="*/ 339990 h 681258"/>
              <a:gd name="connsiteX8" fmla="*/ 93841 w 1002669"/>
              <a:gd name="connsiteY8" fmla="*/ 576670 h 681258"/>
              <a:gd name="connsiteX9" fmla="*/ 319017 w 1002669"/>
              <a:gd name="connsiteY9" fmla="*/ 620771 h 681258"/>
              <a:gd name="connsiteX10" fmla="*/ 342542 w 1002669"/>
              <a:gd name="connsiteY10" fmla="*/ 681258 h 681258"/>
              <a:gd name="connsiteX0" fmla="*/ 330247 w 990374"/>
              <a:gd name="connsiteY0" fmla="*/ 681241 h 681241"/>
              <a:gd name="connsiteX1" fmla="*/ 425862 w 990374"/>
              <a:gd name="connsiteY1" fmla="*/ 628074 h 681241"/>
              <a:gd name="connsiteX2" fmla="*/ 658732 w 990374"/>
              <a:gd name="connsiteY2" fmla="*/ 588974 h 681241"/>
              <a:gd name="connsiteX3" fmla="*/ 900441 w 990374"/>
              <a:gd name="connsiteY3" fmla="*/ 433828 h 681241"/>
              <a:gd name="connsiteX4" fmla="*/ 986675 w 990374"/>
              <a:gd name="connsiteY4" fmla="*/ 215751 h 681241"/>
              <a:gd name="connsiteX5" fmla="*/ 793582 w 990374"/>
              <a:gd name="connsiteY5" fmla="*/ 3635 h 681241"/>
              <a:gd name="connsiteX6" fmla="*/ 340574 w 990374"/>
              <a:gd name="connsiteY6" fmla="*/ 100548 h 681241"/>
              <a:gd name="connsiteX7" fmla="*/ 7089 w 990374"/>
              <a:gd name="connsiteY7" fmla="*/ 337454 h 681241"/>
              <a:gd name="connsiteX8" fmla="*/ 81546 w 990374"/>
              <a:gd name="connsiteY8" fmla="*/ 576653 h 681241"/>
              <a:gd name="connsiteX9" fmla="*/ 306722 w 990374"/>
              <a:gd name="connsiteY9" fmla="*/ 620754 h 681241"/>
              <a:gd name="connsiteX10" fmla="*/ 330247 w 990374"/>
              <a:gd name="connsiteY10" fmla="*/ 681241 h 6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0374" h="681241">
                <a:moveTo>
                  <a:pt x="330247" y="681241"/>
                </a:moveTo>
                <a:cubicBezTo>
                  <a:pt x="338783" y="680476"/>
                  <a:pt x="371115" y="643452"/>
                  <a:pt x="425862" y="628074"/>
                </a:cubicBezTo>
                <a:cubicBezTo>
                  <a:pt x="480609" y="612696"/>
                  <a:pt x="579636" y="621348"/>
                  <a:pt x="658732" y="588974"/>
                </a:cubicBezTo>
                <a:cubicBezTo>
                  <a:pt x="737829" y="556600"/>
                  <a:pt x="845784" y="496032"/>
                  <a:pt x="900441" y="433828"/>
                </a:cubicBezTo>
                <a:cubicBezTo>
                  <a:pt x="955098" y="371624"/>
                  <a:pt x="1004485" y="287450"/>
                  <a:pt x="986675" y="215751"/>
                </a:cubicBezTo>
                <a:cubicBezTo>
                  <a:pt x="968865" y="144052"/>
                  <a:pt x="901266" y="22836"/>
                  <a:pt x="793582" y="3635"/>
                </a:cubicBezTo>
                <a:cubicBezTo>
                  <a:pt x="685899" y="-15566"/>
                  <a:pt x="471656" y="44912"/>
                  <a:pt x="340574" y="100548"/>
                </a:cubicBezTo>
                <a:cubicBezTo>
                  <a:pt x="209492" y="156184"/>
                  <a:pt x="32635" y="252090"/>
                  <a:pt x="7089" y="337454"/>
                </a:cubicBezTo>
                <a:cubicBezTo>
                  <a:pt x="-18457" y="422818"/>
                  <a:pt x="29375" y="529856"/>
                  <a:pt x="81546" y="576653"/>
                </a:cubicBezTo>
                <a:cubicBezTo>
                  <a:pt x="133717" y="623450"/>
                  <a:pt x="226482" y="591390"/>
                  <a:pt x="306722" y="620754"/>
                </a:cubicBezTo>
                <a:cubicBezTo>
                  <a:pt x="334493" y="634212"/>
                  <a:pt x="330247" y="681241"/>
                  <a:pt x="330247" y="68124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A8B83-3E4D-4D03-A1F4-88BC19DAA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546" y="1544783"/>
            <a:ext cx="5428051" cy="2344266"/>
          </a:xfrm>
        </p:spPr>
        <p:txBody>
          <a:bodyPr anchor="ctr">
            <a:normAutofit/>
          </a:bodyPr>
          <a:lstStyle/>
          <a:p>
            <a:r>
              <a:rPr lang="en-US" dirty="0"/>
              <a:t>Aneesh </a:t>
            </a:r>
            <a:r>
              <a:rPr lang="en-US" dirty="0" err="1"/>
              <a:t>antony</a:t>
            </a:r>
            <a:r>
              <a:rPr lang="en-US" dirty="0"/>
              <a:t> – Self Introductory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32557-738F-4D43-B1A3-D00DD594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59" y="2052638"/>
            <a:ext cx="3550866" cy="117703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Using HTML, CSS and JavaScript</a:t>
            </a:r>
          </a:p>
        </p:txBody>
      </p:sp>
      <p:pic>
        <p:nvPicPr>
          <p:cNvPr id="5" name="Picture 4" descr="A person standing on a boat&#10;&#10;Description automatically generated with low confidence">
            <a:extLst>
              <a:ext uri="{FF2B5EF4-FFF2-40B4-BE49-F238E27FC236}">
                <a16:creationId xmlns:a16="http://schemas.microsoft.com/office/drawing/2014/main" id="{7FD3C766-F836-4552-B7EB-BD574AADF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" r="-3" b="22567"/>
          <a:stretch/>
        </p:blipFill>
        <p:spPr>
          <a:xfrm>
            <a:off x="5660286" y="4382405"/>
            <a:ext cx="2095866" cy="2063947"/>
          </a:xfrm>
          <a:custGeom>
            <a:avLst/>
            <a:gdLst/>
            <a:ahLst/>
            <a:cxnLst/>
            <a:rect l="l" t="t" r="r" b="b"/>
            <a:pathLst>
              <a:path w="2333068" h="2297536">
                <a:moveTo>
                  <a:pt x="1169097" y="365"/>
                </a:moveTo>
                <a:cubicBezTo>
                  <a:pt x="1196038" y="879"/>
                  <a:pt x="1221758" y="1904"/>
                  <a:pt x="1245999" y="3226"/>
                </a:cubicBezTo>
                <a:cubicBezTo>
                  <a:pt x="1633849" y="24369"/>
                  <a:pt x="2355993" y="445659"/>
                  <a:pt x="2332509" y="1173085"/>
                </a:cubicBezTo>
                <a:cubicBezTo>
                  <a:pt x="2309024" y="1900512"/>
                  <a:pt x="1990758" y="2352511"/>
                  <a:pt x="1143300" y="2292154"/>
                </a:cubicBezTo>
                <a:cubicBezTo>
                  <a:pt x="295841" y="2231797"/>
                  <a:pt x="-48331" y="1676129"/>
                  <a:pt x="5412" y="1046225"/>
                </a:cubicBezTo>
                <a:cubicBezTo>
                  <a:pt x="86156" y="99850"/>
                  <a:pt x="764982" y="-7353"/>
                  <a:pt x="1169097" y="365"/>
                </a:cubicBezTo>
                <a:close/>
              </a:path>
            </a:pathLst>
          </a:custGeom>
        </p:spPr>
      </p:pic>
      <p:sp>
        <p:nvSpPr>
          <p:cNvPr id="31" name="Oval 5">
            <a:extLst>
              <a:ext uri="{FF2B5EF4-FFF2-40B4-BE49-F238E27FC236}">
                <a16:creationId xmlns:a16="http://schemas.microsoft.com/office/drawing/2014/main" id="{4BCDF6AF-237D-449E-8E15-A10B6815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092598">
            <a:off x="5661037" y="4375045"/>
            <a:ext cx="2095712" cy="2057049"/>
          </a:xfrm>
          <a:custGeom>
            <a:avLst/>
            <a:gdLst>
              <a:gd name="connsiteX0" fmla="*/ 0 w 3164619"/>
              <a:gd name="connsiteY0" fmla="*/ 1529142 h 3058283"/>
              <a:gd name="connsiteX1" fmla="*/ 1582310 w 3164619"/>
              <a:gd name="connsiteY1" fmla="*/ 0 h 3058283"/>
              <a:gd name="connsiteX2" fmla="*/ 3164620 w 3164619"/>
              <a:gd name="connsiteY2" fmla="*/ 1529142 h 3058283"/>
              <a:gd name="connsiteX3" fmla="*/ 1582310 w 3164619"/>
              <a:gd name="connsiteY3" fmla="*/ 3058284 h 3058283"/>
              <a:gd name="connsiteX4" fmla="*/ 0 w 3164619"/>
              <a:gd name="connsiteY4" fmla="*/ 1529142 h 3058283"/>
              <a:gd name="connsiteX0" fmla="*/ 294 w 3164914"/>
              <a:gd name="connsiteY0" fmla="*/ 1529142 h 3058284"/>
              <a:gd name="connsiteX1" fmla="*/ 1487189 w 3164914"/>
              <a:gd name="connsiteY1" fmla="*/ 0 h 3058284"/>
              <a:gd name="connsiteX2" fmla="*/ 3164914 w 3164914"/>
              <a:gd name="connsiteY2" fmla="*/ 1529142 h 3058284"/>
              <a:gd name="connsiteX3" fmla="*/ 1582604 w 3164914"/>
              <a:gd name="connsiteY3" fmla="*/ 3058284 h 3058284"/>
              <a:gd name="connsiteX4" fmla="*/ 294 w 3164914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84 w 3212512"/>
              <a:gd name="connsiteY0" fmla="*/ 1624823 h 3061381"/>
              <a:gd name="connsiteX1" fmla="*/ 1534787 w 3212512"/>
              <a:gd name="connsiteY1" fmla="*/ 265 h 3061381"/>
              <a:gd name="connsiteX2" fmla="*/ 3212512 w 3212512"/>
              <a:gd name="connsiteY2" fmla="*/ 1529407 h 3061381"/>
              <a:gd name="connsiteX3" fmla="*/ 1630202 w 3212512"/>
              <a:gd name="connsiteY3" fmla="*/ 3058549 h 3061381"/>
              <a:gd name="connsiteX4" fmla="*/ 184 w 3212512"/>
              <a:gd name="connsiteY4" fmla="*/ 1624823 h 3061381"/>
              <a:gd name="connsiteX0" fmla="*/ 335 w 3212663"/>
              <a:gd name="connsiteY0" fmla="*/ 1624823 h 3058748"/>
              <a:gd name="connsiteX1" fmla="*/ 1503133 w 3212663"/>
              <a:gd name="connsiteY1" fmla="*/ 265 h 3058748"/>
              <a:gd name="connsiteX2" fmla="*/ 3212663 w 3212663"/>
              <a:gd name="connsiteY2" fmla="*/ 1529407 h 3058748"/>
              <a:gd name="connsiteX3" fmla="*/ 1630353 w 3212663"/>
              <a:gd name="connsiteY3" fmla="*/ 3058549 h 3058748"/>
              <a:gd name="connsiteX4" fmla="*/ 335 w 3212663"/>
              <a:gd name="connsiteY4" fmla="*/ 1624823 h 3058748"/>
              <a:gd name="connsiteX0" fmla="*/ 892 w 3213220"/>
              <a:gd name="connsiteY0" fmla="*/ 1624823 h 3058748"/>
              <a:gd name="connsiteX1" fmla="*/ 1503690 w 3213220"/>
              <a:gd name="connsiteY1" fmla="*/ 265 h 3058748"/>
              <a:gd name="connsiteX2" fmla="*/ 3213220 w 3213220"/>
              <a:gd name="connsiteY2" fmla="*/ 1529407 h 3058748"/>
              <a:gd name="connsiteX3" fmla="*/ 1630910 w 3213220"/>
              <a:gd name="connsiteY3" fmla="*/ 3058549 h 3058748"/>
              <a:gd name="connsiteX4" fmla="*/ 892 w 3213220"/>
              <a:gd name="connsiteY4" fmla="*/ 1624823 h 3058748"/>
              <a:gd name="connsiteX0" fmla="*/ 4743 w 3217071"/>
              <a:gd name="connsiteY0" fmla="*/ 1624823 h 3058932"/>
              <a:gd name="connsiteX1" fmla="*/ 1507541 w 3217071"/>
              <a:gd name="connsiteY1" fmla="*/ 265 h 3058932"/>
              <a:gd name="connsiteX2" fmla="*/ 3217071 w 3217071"/>
              <a:gd name="connsiteY2" fmla="*/ 1529407 h 3058932"/>
              <a:gd name="connsiteX3" fmla="*/ 1634761 w 3217071"/>
              <a:gd name="connsiteY3" fmla="*/ 3058549 h 3058932"/>
              <a:gd name="connsiteX4" fmla="*/ 4743 w 3217071"/>
              <a:gd name="connsiteY4" fmla="*/ 1624823 h 305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71" h="3058932">
                <a:moveTo>
                  <a:pt x="4743" y="1624823"/>
                </a:moveTo>
                <a:cubicBezTo>
                  <a:pt x="-48265" y="653933"/>
                  <a:pt x="336049" y="16168"/>
                  <a:pt x="1507541" y="265"/>
                </a:cubicBezTo>
                <a:cubicBezTo>
                  <a:pt x="2679033" y="-15638"/>
                  <a:pt x="3217071" y="684885"/>
                  <a:pt x="3217071" y="1529407"/>
                </a:cubicBezTo>
                <a:cubicBezTo>
                  <a:pt x="3217071" y="2882813"/>
                  <a:pt x="2170149" y="3042646"/>
                  <a:pt x="1634761" y="3058549"/>
                </a:cubicBezTo>
                <a:cubicBezTo>
                  <a:pt x="1099373" y="3074452"/>
                  <a:pt x="57751" y="2595713"/>
                  <a:pt x="4743" y="162482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325C87-B6E1-4572-AE41-9E9294456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03689" flipH="1">
            <a:off x="803544" y="489051"/>
            <a:ext cx="6520870" cy="4409444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  <a:gd name="connsiteX0" fmla="*/ 343207 w 1003334"/>
              <a:gd name="connsiteY0" fmla="*/ 681258 h 681258"/>
              <a:gd name="connsiteX1" fmla="*/ 438822 w 1003334"/>
              <a:gd name="connsiteY1" fmla="*/ 628091 h 681258"/>
              <a:gd name="connsiteX2" fmla="*/ 671692 w 1003334"/>
              <a:gd name="connsiteY2" fmla="*/ 588991 h 681258"/>
              <a:gd name="connsiteX3" fmla="*/ 913401 w 1003334"/>
              <a:gd name="connsiteY3" fmla="*/ 433845 h 681258"/>
              <a:gd name="connsiteX4" fmla="*/ 999635 w 1003334"/>
              <a:gd name="connsiteY4" fmla="*/ 215768 h 681258"/>
              <a:gd name="connsiteX5" fmla="*/ 806542 w 1003334"/>
              <a:gd name="connsiteY5" fmla="*/ 3652 h 681258"/>
              <a:gd name="connsiteX6" fmla="*/ 353534 w 1003334"/>
              <a:gd name="connsiteY6" fmla="*/ 100565 h 681258"/>
              <a:gd name="connsiteX7" fmla="*/ 6657 w 1003334"/>
              <a:gd name="connsiteY7" fmla="*/ 339990 h 681258"/>
              <a:gd name="connsiteX8" fmla="*/ 319682 w 1003334"/>
              <a:gd name="connsiteY8" fmla="*/ 620771 h 681258"/>
              <a:gd name="connsiteX9" fmla="*/ 343207 w 1003334"/>
              <a:gd name="connsiteY9" fmla="*/ 681258 h 681258"/>
              <a:gd name="connsiteX0" fmla="*/ 347290 w 1007417"/>
              <a:gd name="connsiteY0" fmla="*/ 681258 h 681258"/>
              <a:gd name="connsiteX1" fmla="*/ 442905 w 1007417"/>
              <a:gd name="connsiteY1" fmla="*/ 628091 h 681258"/>
              <a:gd name="connsiteX2" fmla="*/ 675775 w 1007417"/>
              <a:gd name="connsiteY2" fmla="*/ 588991 h 681258"/>
              <a:gd name="connsiteX3" fmla="*/ 917484 w 1007417"/>
              <a:gd name="connsiteY3" fmla="*/ 433845 h 681258"/>
              <a:gd name="connsiteX4" fmla="*/ 1003718 w 1007417"/>
              <a:gd name="connsiteY4" fmla="*/ 215768 h 681258"/>
              <a:gd name="connsiteX5" fmla="*/ 810625 w 1007417"/>
              <a:gd name="connsiteY5" fmla="*/ 3652 h 681258"/>
              <a:gd name="connsiteX6" fmla="*/ 357617 w 1007417"/>
              <a:gd name="connsiteY6" fmla="*/ 100565 h 681258"/>
              <a:gd name="connsiteX7" fmla="*/ 10740 w 1007417"/>
              <a:gd name="connsiteY7" fmla="*/ 339990 h 681258"/>
              <a:gd name="connsiteX8" fmla="*/ 323765 w 1007417"/>
              <a:gd name="connsiteY8" fmla="*/ 620771 h 681258"/>
              <a:gd name="connsiteX9" fmla="*/ 347290 w 1007417"/>
              <a:gd name="connsiteY9" fmla="*/ 681258 h 681258"/>
              <a:gd name="connsiteX0" fmla="*/ 345750 w 1005877"/>
              <a:gd name="connsiteY0" fmla="*/ 681258 h 681258"/>
              <a:gd name="connsiteX1" fmla="*/ 441365 w 1005877"/>
              <a:gd name="connsiteY1" fmla="*/ 628091 h 681258"/>
              <a:gd name="connsiteX2" fmla="*/ 674235 w 1005877"/>
              <a:gd name="connsiteY2" fmla="*/ 588991 h 681258"/>
              <a:gd name="connsiteX3" fmla="*/ 915944 w 1005877"/>
              <a:gd name="connsiteY3" fmla="*/ 433845 h 681258"/>
              <a:gd name="connsiteX4" fmla="*/ 1002178 w 1005877"/>
              <a:gd name="connsiteY4" fmla="*/ 215768 h 681258"/>
              <a:gd name="connsiteX5" fmla="*/ 809085 w 1005877"/>
              <a:gd name="connsiteY5" fmla="*/ 3652 h 681258"/>
              <a:gd name="connsiteX6" fmla="*/ 356077 w 1005877"/>
              <a:gd name="connsiteY6" fmla="*/ 100565 h 681258"/>
              <a:gd name="connsiteX7" fmla="*/ 9200 w 1005877"/>
              <a:gd name="connsiteY7" fmla="*/ 339990 h 681258"/>
              <a:gd name="connsiteX8" fmla="*/ 66261 w 1005877"/>
              <a:gd name="connsiteY8" fmla="*/ 563803 h 681258"/>
              <a:gd name="connsiteX9" fmla="*/ 322225 w 1005877"/>
              <a:gd name="connsiteY9" fmla="*/ 620771 h 681258"/>
              <a:gd name="connsiteX10" fmla="*/ 345750 w 1005877"/>
              <a:gd name="connsiteY10" fmla="*/ 681258 h 681258"/>
              <a:gd name="connsiteX0" fmla="*/ 345750 w 1005877"/>
              <a:gd name="connsiteY0" fmla="*/ 681258 h 681258"/>
              <a:gd name="connsiteX1" fmla="*/ 441365 w 1005877"/>
              <a:gd name="connsiteY1" fmla="*/ 628091 h 681258"/>
              <a:gd name="connsiteX2" fmla="*/ 674235 w 1005877"/>
              <a:gd name="connsiteY2" fmla="*/ 588991 h 681258"/>
              <a:gd name="connsiteX3" fmla="*/ 915944 w 1005877"/>
              <a:gd name="connsiteY3" fmla="*/ 433845 h 681258"/>
              <a:gd name="connsiteX4" fmla="*/ 1002178 w 1005877"/>
              <a:gd name="connsiteY4" fmla="*/ 215768 h 681258"/>
              <a:gd name="connsiteX5" fmla="*/ 809085 w 1005877"/>
              <a:gd name="connsiteY5" fmla="*/ 3652 h 681258"/>
              <a:gd name="connsiteX6" fmla="*/ 356077 w 1005877"/>
              <a:gd name="connsiteY6" fmla="*/ 100565 h 681258"/>
              <a:gd name="connsiteX7" fmla="*/ 9200 w 1005877"/>
              <a:gd name="connsiteY7" fmla="*/ 339990 h 681258"/>
              <a:gd name="connsiteX8" fmla="*/ 66261 w 1005877"/>
              <a:gd name="connsiteY8" fmla="*/ 563803 h 681258"/>
              <a:gd name="connsiteX9" fmla="*/ 322225 w 1005877"/>
              <a:gd name="connsiteY9" fmla="*/ 620771 h 681258"/>
              <a:gd name="connsiteX10" fmla="*/ 345750 w 1005877"/>
              <a:gd name="connsiteY10" fmla="*/ 681258 h 681258"/>
              <a:gd name="connsiteX0" fmla="*/ 343713 w 1003840"/>
              <a:gd name="connsiteY0" fmla="*/ 681258 h 681258"/>
              <a:gd name="connsiteX1" fmla="*/ 439328 w 1003840"/>
              <a:gd name="connsiteY1" fmla="*/ 628091 h 681258"/>
              <a:gd name="connsiteX2" fmla="*/ 672198 w 1003840"/>
              <a:gd name="connsiteY2" fmla="*/ 588991 h 681258"/>
              <a:gd name="connsiteX3" fmla="*/ 913907 w 1003840"/>
              <a:gd name="connsiteY3" fmla="*/ 433845 h 681258"/>
              <a:gd name="connsiteX4" fmla="*/ 1000141 w 1003840"/>
              <a:gd name="connsiteY4" fmla="*/ 215768 h 681258"/>
              <a:gd name="connsiteX5" fmla="*/ 807048 w 1003840"/>
              <a:gd name="connsiteY5" fmla="*/ 3652 h 681258"/>
              <a:gd name="connsiteX6" fmla="*/ 354040 w 1003840"/>
              <a:gd name="connsiteY6" fmla="*/ 100565 h 681258"/>
              <a:gd name="connsiteX7" fmla="*/ 7163 w 1003840"/>
              <a:gd name="connsiteY7" fmla="*/ 339990 h 681258"/>
              <a:gd name="connsiteX8" fmla="*/ 80856 w 1003840"/>
              <a:gd name="connsiteY8" fmla="*/ 577048 h 681258"/>
              <a:gd name="connsiteX9" fmla="*/ 320188 w 1003840"/>
              <a:gd name="connsiteY9" fmla="*/ 620771 h 681258"/>
              <a:gd name="connsiteX10" fmla="*/ 343713 w 1003840"/>
              <a:gd name="connsiteY10" fmla="*/ 681258 h 681258"/>
              <a:gd name="connsiteX0" fmla="*/ 343078 w 1003205"/>
              <a:gd name="connsiteY0" fmla="*/ 681258 h 681258"/>
              <a:gd name="connsiteX1" fmla="*/ 438693 w 1003205"/>
              <a:gd name="connsiteY1" fmla="*/ 628091 h 681258"/>
              <a:gd name="connsiteX2" fmla="*/ 671563 w 1003205"/>
              <a:gd name="connsiteY2" fmla="*/ 588991 h 681258"/>
              <a:gd name="connsiteX3" fmla="*/ 913272 w 1003205"/>
              <a:gd name="connsiteY3" fmla="*/ 433845 h 681258"/>
              <a:gd name="connsiteX4" fmla="*/ 999506 w 1003205"/>
              <a:gd name="connsiteY4" fmla="*/ 215768 h 681258"/>
              <a:gd name="connsiteX5" fmla="*/ 806413 w 1003205"/>
              <a:gd name="connsiteY5" fmla="*/ 3652 h 681258"/>
              <a:gd name="connsiteX6" fmla="*/ 353405 w 1003205"/>
              <a:gd name="connsiteY6" fmla="*/ 100565 h 681258"/>
              <a:gd name="connsiteX7" fmla="*/ 6528 w 1003205"/>
              <a:gd name="connsiteY7" fmla="*/ 339990 h 681258"/>
              <a:gd name="connsiteX8" fmla="*/ 87299 w 1003205"/>
              <a:gd name="connsiteY8" fmla="*/ 576859 h 681258"/>
              <a:gd name="connsiteX9" fmla="*/ 319553 w 1003205"/>
              <a:gd name="connsiteY9" fmla="*/ 620771 h 681258"/>
              <a:gd name="connsiteX10" fmla="*/ 343078 w 1003205"/>
              <a:gd name="connsiteY10" fmla="*/ 681258 h 681258"/>
              <a:gd name="connsiteX0" fmla="*/ 342542 w 1002669"/>
              <a:gd name="connsiteY0" fmla="*/ 681258 h 681258"/>
              <a:gd name="connsiteX1" fmla="*/ 438157 w 1002669"/>
              <a:gd name="connsiteY1" fmla="*/ 628091 h 681258"/>
              <a:gd name="connsiteX2" fmla="*/ 671027 w 1002669"/>
              <a:gd name="connsiteY2" fmla="*/ 588991 h 681258"/>
              <a:gd name="connsiteX3" fmla="*/ 912736 w 1002669"/>
              <a:gd name="connsiteY3" fmla="*/ 433845 h 681258"/>
              <a:gd name="connsiteX4" fmla="*/ 998970 w 1002669"/>
              <a:gd name="connsiteY4" fmla="*/ 215768 h 681258"/>
              <a:gd name="connsiteX5" fmla="*/ 805877 w 1002669"/>
              <a:gd name="connsiteY5" fmla="*/ 3652 h 681258"/>
              <a:gd name="connsiteX6" fmla="*/ 352869 w 1002669"/>
              <a:gd name="connsiteY6" fmla="*/ 100565 h 681258"/>
              <a:gd name="connsiteX7" fmla="*/ 5992 w 1002669"/>
              <a:gd name="connsiteY7" fmla="*/ 339990 h 681258"/>
              <a:gd name="connsiteX8" fmla="*/ 93841 w 1002669"/>
              <a:gd name="connsiteY8" fmla="*/ 576670 h 681258"/>
              <a:gd name="connsiteX9" fmla="*/ 319017 w 1002669"/>
              <a:gd name="connsiteY9" fmla="*/ 620771 h 681258"/>
              <a:gd name="connsiteX10" fmla="*/ 342542 w 1002669"/>
              <a:gd name="connsiteY10" fmla="*/ 681258 h 681258"/>
              <a:gd name="connsiteX0" fmla="*/ 330247 w 990374"/>
              <a:gd name="connsiteY0" fmla="*/ 681241 h 681241"/>
              <a:gd name="connsiteX1" fmla="*/ 425862 w 990374"/>
              <a:gd name="connsiteY1" fmla="*/ 628074 h 681241"/>
              <a:gd name="connsiteX2" fmla="*/ 658732 w 990374"/>
              <a:gd name="connsiteY2" fmla="*/ 588974 h 681241"/>
              <a:gd name="connsiteX3" fmla="*/ 900441 w 990374"/>
              <a:gd name="connsiteY3" fmla="*/ 433828 h 681241"/>
              <a:gd name="connsiteX4" fmla="*/ 986675 w 990374"/>
              <a:gd name="connsiteY4" fmla="*/ 215751 h 681241"/>
              <a:gd name="connsiteX5" fmla="*/ 793582 w 990374"/>
              <a:gd name="connsiteY5" fmla="*/ 3635 h 681241"/>
              <a:gd name="connsiteX6" fmla="*/ 340574 w 990374"/>
              <a:gd name="connsiteY6" fmla="*/ 100548 h 681241"/>
              <a:gd name="connsiteX7" fmla="*/ 7089 w 990374"/>
              <a:gd name="connsiteY7" fmla="*/ 337454 h 681241"/>
              <a:gd name="connsiteX8" fmla="*/ 81546 w 990374"/>
              <a:gd name="connsiteY8" fmla="*/ 576653 h 681241"/>
              <a:gd name="connsiteX9" fmla="*/ 306722 w 990374"/>
              <a:gd name="connsiteY9" fmla="*/ 620754 h 681241"/>
              <a:gd name="connsiteX10" fmla="*/ 330247 w 990374"/>
              <a:gd name="connsiteY10" fmla="*/ 681241 h 6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0374" h="681241">
                <a:moveTo>
                  <a:pt x="330247" y="681241"/>
                </a:moveTo>
                <a:cubicBezTo>
                  <a:pt x="338783" y="680476"/>
                  <a:pt x="371115" y="643452"/>
                  <a:pt x="425862" y="628074"/>
                </a:cubicBezTo>
                <a:cubicBezTo>
                  <a:pt x="480609" y="612696"/>
                  <a:pt x="579636" y="621348"/>
                  <a:pt x="658732" y="588974"/>
                </a:cubicBezTo>
                <a:cubicBezTo>
                  <a:pt x="737829" y="556600"/>
                  <a:pt x="845784" y="496032"/>
                  <a:pt x="900441" y="433828"/>
                </a:cubicBezTo>
                <a:cubicBezTo>
                  <a:pt x="955098" y="371624"/>
                  <a:pt x="1004485" y="287450"/>
                  <a:pt x="986675" y="215751"/>
                </a:cubicBezTo>
                <a:cubicBezTo>
                  <a:pt x="968865" y="144052"/>
                  <a:pt x="901266" y="22836"/>
                  <a:pt x="793582" y="3635"/>
                </a:cubicBezTo>
                <a:cubicBezTo>
                  <a:pt x="685899" y="-15566"/>
                  <a:pt x="471656" y="44912"/>
                  <a:pt x="340574" y="100548"/>
                </a:cubicBezTo>
                <a:cubicBezTo>
                  <a:pt x="209492" y="156184"/>
                  <a:pt x="32635" y="252090"/>
                  <a:pt x="7089" y="337454"/>
                </a:cubicBezTo>
                <a:cubicBezTo>
                  <a:pt x="-18457" y="422818"/>
                  <a:pt x="29375" y="529856"/>
                  <a:pt x="81546" y="576653"/>
                </a:cubicBezTo>
                <a:cubicBezTo>
                  <a:pt x="133717" y="623450"/>
                  <a:pt x="226482" y="591390"/>
                  <a:pt x="306722" y="620754"/>
                </a:cubicBezTo>
                <a:cubicBezTo>
                  <a:pt x="334493" y="634212"/>
                  <a:pt x="330247" y="681241"/>
                  <a:pt x="330247" y="68124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6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8F6A19D3-2646-455C-A418-3F099AEE1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72"/>
          <a:stretch/>
        </p:blipFill>
        <p:spPr>
          <a:xfrm>
            <a:off x="8153399" y="4175785"/>
            <a:ext cx="2161002" cy="2043767"/>
          </a:xfrm>
          <a:custGeom>
            <a:avLst/>
            <a:gdLst/>
            <a:ahLst/>
            <a:cxnLst/>
            <a:rect l="l" t="t" r="r" b="b"/>
            <a:pathLst>
              <a:path w="2327460" h="2201195">
                <a:moveTo>
                  <a:pt x="1090664" y="192"/>
                </a:moveTo>
                <a:cubicBezTo>
                  <a:pt x="1938205" y="-11252"/>
                  <a:pt x="2327460" y="492841"/>
                  <a:pt x="2327460" y="1100556"/>
                </a:cubicBezTo>
                <a:cubicBezTo>
                  <a:pt x="2327460" y="2074461"/>
                  <a:pt x="1570042" y="2189476"/>
                  <a:pt x="1182704" y="2200920"/>
                </a:cubicBezTo>
                <a:cubicBezTo>
                  <a:pt x="795366" y="2212363"/>
                  <a:pt x="41781" y="1867865"/>
                  <a:pt x="3432" y="1169217"/>
                </a:cubicBezTo>
                <a:cubicBezTo>
                  <a:pt x="-34918" y="470569"/>
                  <a:pt x="243122" y="11636"/>
                  <a:pt x="1090664" y="192"/>
                </a:cubicBezTo>
                <a:close/>
              </a:path>
            </a:pathLst>
          </a:custGeom>
        </p:spPr>
      </p:pic>
      <p:sp>
        <p:nvSpPr>
          <p:cNvPr id="35" name="Oval 5">
            <a:extLst>
              <a:ext uri="{FF2B5EF4-FFF2-40B4-BE49-F238E27FC236}">
                <a16:creationId xmlns:a16="http://schemas.microsoft.com/office/drawing/2014/main" id="{266CA71F-8AD7-487D-9434-3A60A7AC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777" y="4184073"/>
            <a:ext cx="2161002" cy="2043766"/>
          </a:xfrm>
          <a:custGeom>
            <a:avLst/>
            <a:gdLst>
              <a:gd name="connsiteX0" fmla="*/ 0 w 3164619"/>
              <a:gd name="connsiteY0" fmla="*/ 1529142 h 3058283"/>
              <a:gd name="connsiteX1" fmla="*/ 1582310 w 3164619"/>
              <a:gd name="connsiteY1" fmla="*/ 0 h 3058283"/>
              <a:gd name="connsiteX2" fmla="*/ 3164620 w 3164619"/>
              <a:gd name="connsiteY2" fmla="*/ 1529142 h 3058283"/>
              <a:gd name="connsiteX3" fmla="*/ 1582310 w 3164619"/>
              <a:gd name="connsiteY3" fmla="*/ 3058284 h 3058283"/>
              <a:gd name="connsiteX4" fmla="*/ 0 w 3164619"/>
              <a:gd name="connsiteY4" fmla="*/ 1529142 h 3058283"/>
              <a:gd name="connsiteX0" fmla="*/ 294 w 3164914"/>
              <a:gd name="connsiteY0" fmla="*/ 1529142 h 3058284"/>
              <a:gd name="connsiteX1" fmla="*/ 1487189 w 3164914"/>
              <a:gd name="connsiteY1" fmla="*/ 0 h 3058284"/>
              <a:gd name="connsiteX2" fmla="*/ 3164914 w 3164914"/>
              <a:gd name="connsiteY2" fmla="*/ 1529142 h 3058284"/>
              <a:gd name="connsiteX3" fmla="*/ 1582604 w 3164914"/>
              <a:gd name="connsiteY3" fmla="*/ 3058284 h 3058284"/>
              <a:gd name="connsiteX4" fmla="*/ 294 w 3164914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84 w 3212512"/>
              <a:gd name="connsiteY0" fmla="*/ 1624823 h 3061381"/>
              <a:gd name="connsiteX1" fmla="*/ 1534787 w 3212512"/>
              <a:gd name="connsiteY1" fmla="*/ 265 h 3061381"/>
              <a:gd name="connsiteX2" fmla="*/ 3212512 w 3212512"/>
              <a:gd name="connsiteY2" fmla="*/ 1529407 h 3061381"/>
              <a:gd name="connsiteX3" fmla="*/ 1630202 w 3212512"/>
              <a:gd name="connsiteY3" fmla="*/ 3058549 h 3061381"/>
              <a:gd name="connsiteX4" fmla="*/ 184 w 3212512"/>
              <a:gd name="connsiteY4" fmla="*/ 1624823 h 3061381"/>
              <a:gd name="connsiteX0" fmla="*/ 335 w 3212663"/>
              <a:gd name="connsiteY0" fmla="*/ 1624823 h 3058748"/>
              <a:gd name="connsiteX1" fmla="*/ 1503133 w 3212663"/>
              <a:gd name="connsiteY1" fmla="*/ 265 h 3058748"/>
              <a:gd name="connsiteX2" fmla="*/ 3212663 w 3212663"/>
              <a:gd name="connsiteY2" fmla="*/ 1529407 h 3058748"/>
              <a:gd name="connsiteX3" fmla="*/ 1630353 w 3212663"/>
              <a:gd name="connsiteY3" fmla="*/ 3058549 h 3058748"/>
              <a:gd name="connsiteX4" fmla="*/ 335 w 3212663"/>
              <a:gd name="connsiteY4" fmla="*/ 1624823 h 3058748"/>
              <a:gd name="connsiteX0" fmla="*/ 892 w 3213220"/>
              <a:gd name="connsiteY0" fmla="*/ 1624823 h 3058748"/>
              <a:gd name="connsiteX1" fmla="*/ 1503690 w 3213220"/>
              <a:gd name="connsiteY1" fmla="*/ 265 h 3058748"/>
              <a:gd name="connsiteX2" fmla="*/ 3213220 w 3213220"/>
              <a:gd name="connsiteY2" fmla="*/ 1529407 h 3058748"/>
              <a:gd name="connsiteX3" fmla="*/ 1630910 w 3213220"/>
              <a:gd name="connsiteY3" fmla="*/ 3058549 h 3058748"/>
              <a:gd name="connsiteX4" fmla="*/ 892 w 3213220"/>
              <a:gd name="connsiteY4" fmla="*/ 1624823 h 3058748"/>
              <a:gd name="connsiteX0" fmla="*/ 4743 w 3217071"/>
              <a:gd name="connsiteY0" fmla="*/ 1624823 h 3058932"/>
              <a:gd name="connsiteX1" fmla="*/ 1507541 w 3217071"/>
              <a:gd name="connsiteY1" fmla="*/ 265 h 3058932"/>
              <a:gd name="connsiteX2" fmla="*/ 3217071 w 3217071"/>
              <a:gd name="connsiteY2" fmla="*/ 1529407 h 3058932"/>
              <a:gd name="connsiteX3" fmla="*/ 1634761 w 3217071"/>
              <a:gd name="connsiteY3" fmla="*/ 3058549 h 3058932"/>
              <a:gd name="connsiteX4" fmla="*/ 4743 w 3217071"/>
              <a:gd name="connsiteY4" fmla="*/ 1624823 h 305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71" h="3058932">
                <a:moveTo>
                  <a:pt x="4743" y="1624823"/>
                </a:moveTo>
                <a:cubicBezTo>
                  <a:pt x="-48265" y="653933"/>
                  <a:pt x="336049" y="16168"/>
                  <a:pt x="1507541" y="265"/>
                </a:cubicBezTo>
                <a:cubicBezTo>
                  <a:pt x="2679033" y="-15638"/>
                  <a:pt x="3217071" y="684885"/>
                  <a:pt x="3217071" y="1529407"/>
                </a:cubicBezTo>
                <a:cubicBezTo>
                  <a:pt x="3217071" y="2882813"/>
                  <a:pt x="2170149" y="3042646"/>
                  <a:pt x="1634761" y="3058549"/>
                </a:cubicBezTo>
                <a:cubicBezTo>
                  <a:pt x="1099373" y="3074452"/>
                  <a:pt x="57751" y="2595713"/>
                  <a:pt x="4743" y="162482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B5A8-BD25-4F24-BEF8-38099877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46A5-C056-4087-8C73-0E32FD4D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 Menu</a:t>
            </a:r>
          </a:p>
          <a:p>
            <a:pPr marL="742950" lvl="1" indent="-514350">
              <a:buFont typeface="+mj-lt"/>
              <a:buAutoNum type="alphaUcPeriod"/>
            </a:pPr>
            <a:r>
              <a:rPr lang="en-US" dirty="0"/>
              <a:t>Home</a:t>
            </a:r>
          </a:p>
          <a:p>
            <a:pPr marL="742950" lvl="1" indent="-514350">
              <a:buFont typeface="+mj-lt"/>
              <a:buAutoNum type="alphaUcPeriod"/>
            </a:pPr>
            <a:r>
              <a:rPr lang="en-US" dirty="0"/>
              <a:t>About</a:t>
            </a:r>
          </a:p>
          <a:p>
            <a:pPr marL="742950" lvl="1" indent="-514350">
              <a:buFont typeface="+mj-lt"/>
              <a:buAutoNum type="alphaUcPeriod"/>
            </a:pPr>
            <a:r>
              <a:rPr lang="en-US" dirty="0"/>
              <a:t>Skills</a:t>
            </a:r>
          </a:p>
          <a:p>
            <a:pPr marL="742950" lvl="1" indent="-514350">
              <a:buFont typeface="+mj-lt"/>
              <a:buAutoNum type="alphaUcPeriod"/>
            </a:pPr>
            <a:r>
              <a:rPr lang="en-US" dirty="0"/>
              <a:t>Achievements</a:t>
            </a:r>
          </a:p>
          <a:p>
            <a:pPr marL="742950" lvl="1" indent="-514350">
              <a:buFont typeface="+mj-lt"/>
              <a:buAutoNum type="alphaUcPeriod"/>
            </a:pPr>
            <a:r>
              <a:rPr lang="en-US" dirty="0"/>
              <a:t>Contact</a:t>
            </a:r>
          </a:p>
          <a:p>
            <a:pPr marL="742950" lvl="1" indent="-514350">
              <a:buFont typeface="+mj-lt"/>
              <a:buAutoNum type="alphaU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883A5-1197-47E7-8AEC-97313654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" y="3111483"/>
            <a:ext cx="11875110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E5E52-2DB8-4F3C-BF93-88F0905F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Logo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7B0F07E-1E6B-4AB7-BC27-266C15C11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96143"/>
              </p:ext>
            </p:extLst>
          </p:nvPr>
        </p:nvGraphicFramePr>
        <p:xfrm>
          <a:off x="6668677" y="696124"/>
          <a:ext cx="4722279" cy="548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720E94-3683-4DE7-A7CC-B212CDE26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439" y="3429000"/>
            <a:ext cx="4038459" cy="18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7CF9-96D0-46E5-9EB6-B52747CF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4149-0972-459F-AB27-B229F403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Menu-Bar navigation 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On-click shows the Title name and sub-title with a dashing photo as background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A15FF-C4C5-45D5-A863-3E19657F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5281"/>
            <a:ext cx="11653520" cy="59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734980-3A14-4021-8D8C-42AC55C39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74"/>
            <a:ext cx="6364515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  <a:gd name="connsiteX0" fmla="*/ 7430701 w 7520786"/>
              <a:gd name="connsiteY0" fmla="*/ 6858000 h 6858000"/>
              <a:gd name="connsiteX1" fmla="*/ 0 w 7520786"/>
              <a:gd name="connsiteY1" fmla="*/ 6858000 h 6858000"/>
              <a:gd name="connsiteX2" fmla="*/ 0 w 7520786"/>
              <a:gd name="connsiteY2" fmla="*/ 0 h 6858000"/>
              <a:gd name="connsiteX3" fmla="*/ 7505795 w 7520786"/>
              <a:gd name="connsiteY3" fmla="*/ 0 h 6858000"/>
              <a:gd name="connsiteX4" fmla="*/ 7520785 w 7520786"/>
              <a:gd name="connsiteY4" fmla="*/ 379063 h 6858000"/>
              <a:gd name="connsiteX5" fmla="*/ 7433327 w 7520786"/>
              <a:gd name="connsiteY5" fmla="*/ 6803646 h 6858000"/>
              <a:gd name="connsiteX6" fmla="*/ 7430701 w 75207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0786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384101" y="2164699"/>
                  <a:pt x="7521128" y="5461844"/>
                  <a:pt x="7433327" y="6803646"/>
                </a:cubicBezTo>
                <a:lnTo>
                  <a:pt x="7430701" y="68580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D7BE2F-D450-4BB9-88A4-89117A39D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669115" y="667365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B6307F-6A94-41F5-B00A-92BE5D3C7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738158" y="624106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A7DD-A147-4E47-89DC-EEE0F2B2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33" y="954157"/>
            <a:ext cx="3901621" cy="15902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9610-2AF4-46D5-A19A-BB521A0E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150" y="3227650"/>
            <a:ext cx="4378153" cy="303002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About me… explains my strong programming language and the various tools I previously worked on.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/>
              <a:t>The page is divided into two columns. On the left is a self-photo and on the right side is small work experience with a ‘Download CV’ button [which will download my CV on the system]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3B3E-3B56-47C1-A86E-E5AF520E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271"/>
            <a:ext cx="6364514" cy="5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A563-3DCD-4748-8EB3-BF4E28D0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521E-844D-47A0-8E61-760C8691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section explains my grip over various achievement along with a few references from work and academic experience.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2DFCA-58FA-4E6D-AE72-1471F965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3" y="757435"/>
            <a:ext cx="10846841" cy="52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A563-3DCD-4748-8EB3-BF4E28D0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521E-844D-47A0-8E61-760C8691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section explains my grip over various programming languages along with a few references from work and academic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the right side – there’s a nice bar chart that gives an idea about my proficiency in different programming languages.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0CF3C-893B-48C2-A80F-594FF1B1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" y="415166"/>
            <a:ext cx="11651682" cy="58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BDD38-8634-4D8C-B1C8-CA6D2C4A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48" y="4662010"/>
            <a:ext cx="5952442" cy="1693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728" y="698785"/>
            <a:ext cx="5574757" cy="3858515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  <a:gd name="connsiteX0" fmla="*/ 2261685 w 12322347"/>
              <a:gd name="connsiteY0" fmla="*/ 0 h 6307982"/>
              <a:gd name="connsiteX1" fmla="*/ 816102 w 12322347"/>
              <a:gd name="connsiteY1" fmla="*/ 10760 h 6307982"/>
              <a:gd name="connsiteX2" fmla="*/ 36453 w 12322347"/>
              <a:gd name="connsiteY2" fmla="*/ 15958 h 6307982"/>
              <a:gd name="connsiteX3" fmla="*/ 36452 w 12322347"/>
              <a:gd name="connsiteY3" fmla="*/ 792072 h 6307982"/>
              <a:gd name="connsiteX4" fmla="*/ 17296 w 12322347"/>
              <a:gd name="connsiteY4" fmla="*/ 1316890 h 6307982"/>
              <a:gd name="connsiteX5" fmla="*/ 6679 w 12322347"/>
              <a:gd name="connsiteY5" fmla="*/ 4542095 h 6307982"/>
              <a:gd name="connsiteX6" fmla="*/ 89932 w 12322347"/>
              <a:gd name="connsiteY6" fmla="*/ 5888744 h 6307982"/>
              <a:gd name="connsiteX7" fmla="*/ 2768884 w 12322347"/>
              <a:gd name="connsiteY7" fmla="*/ 5876885 h 6307982"/>
              <a:gd name="connsiteX8" fmla="*/ 4422579 w 12322347"/>
              <a:gd name="connsiteY8" fmla="*/ 5855502 h 6307982"/>
              <a:gd name="connsiteX9" fmla="*/ 5393880 w 12322347"/>
              <a:gd name="connsiteY9" fmla="*/ 5871365 h 6307982"/>
              <a:gd name="connsiteX10" fmla="*/ 5906539 w 12322347"/>
              <a:gd name="connsiteY10" fmla="*/ 6307982 h 6307982"/>
              <a:gd name="connsiteX11" fmla="*/ 6150141 w 12322347"/>
              <a:gd name="connsiteY11" fmla="*/ 5855596 h 6307982"/>
              <a:gd name="connsiteX12" fmla="*/ 9277333 w 12322347"/>
              <a:gd name="connsiteY12" fmla="*/ 5858811 h 6307982"/>
              <a:gd name="connsiteX13" fmla="*/ 10186235 w 12322347"/>
              <a:gd name="connsiteY13" fmla="*/ 5861686 h 6307982"/>
              <a:gd name="connsiteX14" fmla="*/ 11106174 w 12322347"/>
              <a:gd name="connsiteY14" fmla="*/ 5869553 h 6307982"/>
              <a:gd name="connsiteX15" fmla="*/ 12264257 w 12322347"/>
              <a:gd name="connsiteY15" fmla="*/ 5868507 h 6307982"/>
              <a:gd name="connsiteX16" fmla="*/ 12289901 w 12322347"/>
              <a:gd name="connsiteY16" fmla="*/ 2579572 h 6307982"/>
              <a:gd name="connsiteX17" fmla="*/ 12280552 w 12322347"/>
              <a:gd name="connsiteY17" fmla="*/ 123500 h 6307982"/>
              <a:gd name="connsiteX18" fmla="*/ 11824723 w 12322347"/>
              <a:gd name="connsiteY18" fmla="*/ 76222 h 6307982"/>
              <a:gd name="connsiteX19" fmla="*/ 10295765 w 12322347"/>
              <a:gd name="connsiteY19" fmla="*/ 69666 h 6307982"/>
              <a:gd name="connsiteX20" fmla="*/ 7778825 w 12322347"/>
              <a:gd name="connsiteY20" fmla="*/ 23097 h 6307982"/>
              <a:gd name="connsiteX21" fmla="*/ 2261685 w 12322347"/>
              <a:gd name="connsiteY21" fmla="*/ 0 h 6307982"/>
              <a:gd name="connsiteX0" fmla="*/ 2261685 w 12322347"/>
              <a:gd name="connsiteY0" fmla="*/ 0 h 6307982"/>
              <a:gd name="connsiteX1" fmla="*/ 816102 w 12322347"/>
              <a:gd name="connsiteY1" fmla="*/ 10760 h 6307982"/>
              <a:gd name="connsiteX2" fmla="*/ 36453 w 12322347"/>
              <a:gd name="connsiteY2" fmla="*/ 15958 h 6307982"/>
              <a:gd name="connsiteX3" fmla="*/ 36452 w 12322347"/>
              <a:gd name="connsiteY3" fmla="*/ 792072 h 6307982"/>
              <a:gd name="connsiteX4" fmla="*/ 17296 w 12322347"/>
              <a:gd name="connsiteY4" fmla="*/ 1316890 h 6307982"/>
              <a:gd name="connsiteX5" fmla="*/ 6679 w 12322347"/>
              <a:gd name="connsiteY5" fmla="*/ 4542095 h 6307982"/>
              <a:gd name="connsiteX6" fmla="*/ 89932 w 12322347"/>
              <a:gd name="connsiteY6" fmla="*/ 5888744 h 6307982"/>
              <a:gd name="connsiteX7" fmla="*/ 2768884 w 12322347"/>
              <a:gd name="connsiteY7" fmla="*/ 5876885 h 6307982"/>
              <a:gd name="connsiteX8" fmla="*/ 5393880 w 12322347"/>
              <a:gd name="connsiteY8" fmla="*/ 5871365 h 6307982"/>
              <a:gd name="connsiteX9" fmla="*/ 5906539 w 12322347"/>
              <a:gd name="connsiteY9" fmla="*/ 6307982 h 6307982"/>
              <a:gd name="connsiteX10" fmla="*/ 6150141 w 12322347"/>
              <a:gd name="connsiteY10" fmla="*/ 5855596 h 6307982"/>
              <a:gd name="connsiteX11" fmla="*/ 9277333 w 12322347"/>
              <a:gd name="connsiteY11" fmla="*/ 5858811 h 6307982"/>
              <a:gd name="connsiteX12" fmla="*/ 10186235 w 12322347"/>
              <a:gd name="connsiteY12" fmla="*/ 5861686 h 6307982"/>
              <a:gd name="connsiteX13" fmla="*/ 11106174 w 12322347"/>
              <a:gd name="connsiteY13" fmla="*/ 5869553 h 6307982"/>
              <a:gd name="connsiteX14" fmla="*/ 12264257 w 12322347"/>
              <a:gd name="connsiteY14" fmla="*/ 5868507 h 6307982"/>
              <a:gd name="connsiteX15" fmla="*/ 12289901 w 12322347"/>
              <a:gd name="connsiteY15" fmla="*/ 2579572 h 6307982"/>
              <a:gd name="connsiteX16" fmla="*/ 12280552 w 12322347"/>
              <a:gd name="connsiteY16" fmla="*/ 123500 h 6307982"/>
              <a:gd name="connsiteX17" fmla="*/ 11824723 w 12322347"/>
              <a:gd name="connsiteY17" fmla="*/ 76222 h 6307982"/>
              <a:gd name="connsiteX18" fmla="*/ 10295765 w 12322347"/>
              <a:gd name="connsiteY18" fmla="*/ 69666 h 6307982"/>
              <a:gd name="connsiteX19" fmla="*/ 7778825 w 12322347"/>
              <a:gd name="connsiteY19" fmla="*/ 23097 h 6307982"/>
              <a:gd name="connsiteX20" fmla="*/ 2261685 w 12322347"/>
              <a:gd name="connsiteY20" fmla="*/ 0 h 6307982"/>
              <a:gd name="connsiteX0" fmla="*/ 2315832 w 12376494"/>
              <a:gd name="connsiteY0" fmla="*/ 0 h 6307982"/>
              <a:gd name="connsiteX1" fmla="*/ 870249 w 12376494"/>
              <a:gd name="connsiteY1" fmla="*/ 10760 h 6307982"/>
              <a:gd name="connsiteX2" fmla="*/ 90600 w 12376494"/>
              <a:gd name="connsiteY2" fmla="*/ 15958 h 6307982"/>
              <a:gd name="connsiteX3" fmla="*/ 90599 w 12376494"/>
              <a:gd name="connsiteY3" fmla="*/ 792072 h 6307982"/>
              <a:gd name="connsiteX4" fmla="*/ 71443 w 12376494"/>
              <a:gd name="connsiteY4" fmla="*/ 1316890 h 6307982"/>
              <a:gd name="connsiteX5" fmla="*/ 60826 w 12376494"/>
              <a:gd name="connsiteY5" fmla="*/ 4542095 h 6307982"/>
              <a:gd name="connsiteX6" fmla="*/ 144079 w 12376494"/>
              <a:gd name="connsiteY6" fmla="*/ 5888744 h 6307982"/>
              <a:gd name="connsiteX7" fmla="*/ 1811499 w 12376494"/>
              <a:gd name="connsiteY7" fmla="*/ 5860679 h 6307982"/>
              <a:gd name="connsiteX8" fmla="*/ 5448027 w 12376494"/>
              <a:gd name="connsiteY8" fmla="*/ 5871365 h 6307982"/>
              <a:gd name="connsiteX9" fmla="*/ 5960686 w 12376494"/>
              <a:gd name="connsiteY9" fmla="*/ 6307982 h 6307982"/>
              <a:gd name="connsiteX10" fmla="*/ 6204288 w 12376494"/>
              <a:gd name="connsiteY10" fmla="*/ 5855596 h 6307982"/>
              <a:gd name="connsiteX11" fmla="*/ 9331480 w 12376494"/>
              <a:gd name="connsiteY11" fmla="*/ 5858811 h 6307982"/>
              <a:gd name="connsiteX12" fmla="*/ 10240382 w 12376494"/>
              <a:gd name="connsiteY12" fmla="*/ 5861686 h 6307982"/>
              <a:gd name="connsiteX13" fmla="*/ 11160321 w 12376494"/>
              <a:gd name="connsiteY13" fmla="*/ 5869553 h 6307982"/>
              <a:gd name="connsiteX14" fmla="*/ 12318404 w 12376494"/>
              <a:gd name="connsiteY14" fmla="*/ 5868507 h 6307982"/>
              <a:gd name="connsiteX15" fmla="*/ 12344048 w 12376494"/>
              <a:gd name="connsiteY15" fmla="*/ 2579572 h 6307982"/>
              <a:gd name="connsiteX16" fmla="*/ 12334699 w 12376494"/>
              <a:gd name="connsiteY16" fmla="*/ 123500 h 6307982"/>
              <a:gd name="connsiteX17" fmla="*/ 11878870 w 12376494"/>
              <a:gd name="connsiteY17" fmla="*/ 76222 h 6307982"/>
              <a:gd name="connsiteX18" fmla="*/ 10349912 w 12376494"/>
              <a:gd name="connsiteY18" fmla="*/ 69666 h 6307982"/>
              <a:gd name="connsiteX19" fmla="*/ 7832972 w 12376494"/>
              <a:gd name="connsiteY19" fmla="*/ 23097 h 6307982"/>
              <a:gd name="connsiteX20" fmla="*/ 2315832 w 12376494"/>
              <a:gd name="connsiteY20" fmla="*/ 0 h 6307982"/>
              <a:gd name="connsiteX0" fmla="*/ 2315832 w 12376494"/>
              <a:gd name="connsiteY0" fmla="*/ 0 h 6307982"/>
              <a:gd name="connsiteX1" fmla="*/ 870249 w 12376494"/>
              <a:gd name="connsiteY1" fmla="*/ 10760 h 6307982"/>
              <a:gd name="connsiteX2" fmla="*/ 90600 w 12376494"/>
              <a:gd name="connsiteY2" fmla="*/ 15958 h 6307982"/>
              <a:gd name="connsiteX3" fmla="*/ 90599 w 12376494"/>
              <a:gd name="connsiteY3" fmla="*/ 792072 h 6307982"/>
              <a:gd name="connsiteX4" fmla="*/ 71443 w 12376494"/>
              <a:gd name="connsiteY4" fmla="*/ 1316890 h 6307982"/>
              <a:gd name="connsiteX5" fmla="*/ 60826 w 12376494"/>
              <a:gd name="connsiteY5" fmla="*/ 4542095 h 6307982"/>
              <a:gd name="connsiteX6" fmla="*/ 144079 w 12376494"/>
              <a:gd name="connsiteY6" fmla="*/ 5888744 h 6307982"/>
              <a:gd name="connsiteX7" fmla="*/ 1811499 w 12376494"/>
              <a:gd name="connsiteY7" fmla="*/ 5860679 h 6307982"/>
              <a:gd name="connsiteX8" fmla="*/ 3569467 w 12376494"/>
              <a:gd name="connsiteY8" fmla="*/ 5871365 h 6307982"/>
              <a:gd name="connsiteX9" fmla="*/ 5960686 w 12376494"/>
              <a:gd name="connsiteY9" fmla="*/ 6307982 h 6307982"/>
              <a:gd name="connsiteX10" fmla="*/ 6204288 w 12376494"/>
              <a:gd name="connsiteY10" fmla="*/ 5855596 h 6307982"/>
              <a:gd name="connsiteX11" fmla="*/ 9331480 w 12376494"/>
              <a:gd name="connsiteY11" fmla="*/ 5858811 h 6307982"/>
              <a:gd name="connsiteX12" fmla="*/ 10240382 w 12376494"/>
              <a:gd name="connsiteY12" fmla="*/ 5861686 h 6307982"/>
              <a:gd name="connsiteX13" fmla="*/ 11160321 w 12376494"/>
              <a:gd name="connsiteY13" fmla="*/ 5869553 h 6307982"/>
              <a:gd name="connsiteX14" fmla="*/ 12318404 w 12376494"/>
              <a:gd name="connsiteY14" fmla="*/ 5868507 h 6307982"/>
              <a:gd name="connsiteX15" fmla="*/ 12344048 w 12376494"/>
              <a:gd name="connsiteY15" fmla="*/ 2579572 h 6307982"/>
              <a:gd name="connsiteX16" fmla="*/ 12334699 w 12376494"/>
              <a:gd name="connsiteY16" fmla="*/ 123500 h 6307982"/>
              <a:gd name="connsiteX17" fmla="*/ 11878870 w 12376494"/>
              <a:gd name="connsiteY17" fmla="*/ 76222 h 6307982"/>
              <a:gd name="connsiteX18" fmla="*/ 10349912 w 12376494"/>
              <a:gd name="connsiteY18" fmla="*/ 69666 h 6307982"/>
              <a:gd name="connsiteX19" fmla="*/ 7832972 w 12376494"/>
              <a:gd name="connsiteY19" fmla="*/ 23097 h 6307982"/>
              <a:gd name="connsiteX20" fmla="*/ 2315832 w 12376494"/>
              <a:gd name="connsiteY20" fmla="*/ 0 h 6307982"/>
              <a:gd name="connsiteX0" fmla="*/ 2315832 w 12376494"/>
              <a:gd name="connsiteY0" fmla="*/ 0 h 6226946"/>
              <a:gd name="connsiteX1" fmla="*/ 870249 w 12376494"/>
              <a:gd name="connsiteY1" fmla="*/ 10760 h 6226946"/>
              <a:gd name="connsiteX2" fmla="*/ 90600 w 12376494"/>
              <a:gd name="connsiteY2" fmla="*/ 15958 h 6226946"/>
              <a:gd name="connsiteX3" fmla="*/ 90599 w 12376494"/>
              <a:gd name="connsiteY3" fmla="*/ 792072 h 6226946"/>
              <a:gd name="connsiteX4" fmla="*/ 71443 w 12376494"/>
              <a:gd name="connsiteY4" fmla="*/ 1316890 h 6226946"/>
              <a:gd name="connsiteX5" fmla="*/ 60826 w 12376494"/>
              <a:gd name="connsiteY5" fmla="*/ 4542095 h 6226946"/>
              <a:gd name="connsiteX6" fmla="*/ 144079 w 12376494"/>
              <a:gd name="connsiteY6" fmla="*/ 5888744 h 6226946"/>
              <a:gd name="connsiteX7" fmla="*/ 1811499 w 12376494"/>
              <a:gd name="connsiteY7" fmla="*/ 5860679 h 6226946"/>
              <a:gd name="connsiteX8" fmla="*/ 3569467 w 12376494"/>
              <a:gd name="connsiteY8" fmla="*/ 5871365 h 6226946"/>
              <a:gd name="connsiteX9" fmla="*/ 4400036 w 12376494"/>
              <a:gd name="connsiteY9" fmla="*/ 6226946 h 6226946"/>
              <a:gd name="connsiteX10" fmla="*/ 6204288 w 12376494"/>
              <a:gd name="connsiteY10" fmla="*/ 5855596 h 6226946"/>
              <a:gd name="connsiteX11" fmla="*/ 9331480 w 12376494"/>
              <a:gd name="connsiteY11" fmla="*/ 5858811 h 6226946"/>
              <a:gd name="connsiteX12" fmla="*/ 10240382 w 12376494"/>
              <a:gd name="connsiteY12" fmla="*/ 5861686 h 6226946"/>
              <a:gd name="connsiteX13" fmla="*/ 11160321 w 12376494"/>
              <a:gd name="connsiteY13" fmla="*/ 5869553 h 6226946"/>
              <a:gd name="connsiteX14" fmla="*/ 12318404 w 12376494"/>
              <a:gd name="connsiteY14" fmla="*/ 5868507 h 6226946"/>
              <a:gd name="connsiteX15" fmla="*/ 12344048 w 12376494"/>
              <a:gd name="connsiteY15" fmla="*/ 2579572 h 6226946"/>
              <a:gd name="connsiteX16" fmla="*/ 12334699 w 12376494"/>
              <a:gd name="connsiteY16" fmla="*/ 123500 h 6226946"/>
              <a:gd name="connsiteX17" fmla="*/ 11878870 w 12376494"/>
              <a:gd name="connsiteY17" fmla="*/ 76222 h 6226946"/>
              <a:gd name="connsiteX18" fmla="*/ 10349912 w 12376494"/>
              <a:gd name="connsiteY18" fmla="*/ 69666 h 6226946"/>
              <a:gd name="connsiteX19" fmla="*/ 7832972 w 12376494"/>
              <a:gd name="connsiteY19" fmla="*/ 23097 h 6226946"/>
              <a:gd name="connsiteX20" fmla="*/ 2315832 w 12376494"/>
              <a:gd name="connsiteY20" fmla="*/ 0 h 6226946"/>
              <a:gd name="connsiteX0" fmla="*/ 2315832 w 12376494"/>
              <a:gd name="connsiteY0" fmla="*/ 0 h 6226946"/>
              <a:gd name="connsiteX1" fmla="*/ 870249 w 12376494"/>
              <a:gd name="connsiteY1" fmla="*/ 10760 h 6226946"/>
              <a:gd name="connsiteX2" fmla="*/ 90600 w 12376494"/>
              <a:gd name="connsiteY2" fmla="*/ 15958 h 6226946"/>
              <a:gd name="connsiteX3" fmla="*/ 90599 w 12376494"/>
              <a:gd name="connsiteY3" fmla="*/ 792072 h 6226946"/>
              <a:gd name="connsiteX4" fmla="*/ 71443 w 12376494"/>
              <a:gd name="connsiteY4" fmla="*/ 1316890 h 6226946"/>
              <a:gd name="connsiteX5" fmla="*/ 60826 w 12376494"/>
              <a:gd name="connsiteY5" fmla="*/ 4542095 h 6226946"/>
              <a:gd name="connsiteX6" fmla="*/ 144079 w 12376494"/>
              <a:gd name="connsiteY6" fmla="*/ 5888744 h 6226946"/>
              <a:gd name="connsiteX7" fmla="*/ 1811499 w 12376494"/>
              <a:gd name="connsiteY7" fmla="*/ 5860679 h 6226946"/>
              <a:gd name="connsiteX8" fmla="*/ 3569467 w 12376494"/>
              <a:gd name="connsiteY8" fmla="*/ 5871365 h 6226946"/>
              <a:gd name="connsiteX9" fmla="*/ 4400036 w 12376494"/>
              <a:gd name="connsiteY9" fmla="*/ 6226946 h 6226946"/>
              <a:gd name="connsiteX10" fmla="*/ 4412432 w 12376494"/>
              <a:gd name="connsiteY10" fmla="*/ 5855596 h 6226946"/>
              <a:gd name="connsiteX11" fmla="*/ 9331480 w 12376494"/>
              <a:gd name="connsiteY11" fmla="*/ 5858811 h 6226946"/>
              <a:gd name="connsiteX12" fmla="*/ 10240382 w 12376494"/>
              <a:gd name="connsiteY12" fmla="*/ 5861686 h 6226946"/>
              <a:gd name="connsiteX13" fmla="*/ 11160321 w 12376494"/>
              <a:gd name="connsiteY13" fmla="*/ 5869553 h 6226946"/>
              <a:gd name="connsiteX14" fmla="*/ 12318404 w 12376494"/>
              <a:gd name="connsiteY14" fmla="*/ 5868507 h 6226946"/>
              <a:gd name="connsiteX15" fmla="*/ 12344048 w 12376494"/>
              <a:gd name="connsiteY15" fmla="*/ 2579572 h 6226946"/>
              <a:gd name="connsiteX16" fmla="*/ 12334699 w 12376494"/>
              <a:gd name="connsiteY16" fmla="*/ 123500 h 6226946"/>
              <a:gd name="connsiteX17" fmla="*/ 11878870 w 12376494"/>
              <a:gd name="connsiteY17" fmla="*/ 76222 h 6226946"/>
              <a:gd name="connsiteX18" fmla="*/ 10349912 w 12376494"/>
              <a:gd name="connsiteY18" fmla="*/ 69666 h 6226946"/>
              <a:gd name="connsiteX19" fmla="*/ 7832972 w 12376494"/>
              <a:gd name="connsiteY19" fmla="*/ 23097 h 6226946"/>
              <a:gd name="connsiteX20" fmla="*/ 2315832 w 12376494"/>
              <a:gd name="connsiteY20" fmla="*/ 0 h 6226946"/>
              <a:gd name="connsiteX0" fmla="*/ 2315832 w 12376494"/>
              <a:gd name="connsiteY0" fmla="*/ 0 h 6210739"/>
              <a:gd name="connsiteX1" fmla="*/ 870249 w 12376494"/>
              <a:gd name="connsiteY1" fmla="*/ 10760 h 6210739"/>
              <a:gd name="connsiteX2" fmla="*/ 90600 w 12376494"/>
              <a:gd name="connsiteY2" fmla="*/ 15958 h 6210739"/>
              <a:gd name="connsiteX3" fmla="*/ 90599 w 12376494"/>
              <a:gd name="connsiteY3" fmla="*/ 792072 h 6210739"/>
              <a:gd name="connsiteX4" fmla="*/ 71443 w 12376494"/>
              <a:gd name="connsiteY4" fmla="*/ 1316890 h 6210739"/>
              <a:gd name="connsiteX5" fmla="*/ 60826 w 12376494"/>
              <a:gd name="connsiteY5" fmla="*/ 4542095 h 6210739"/>
              <a:gd name="connsiteX6" fmla="*/ 144079 w 12376494"/>
              <a:gd name="connsiteY6" fmla="*/ 5888744 h 6210739"/>
              <a:gd name="connsiteX7" fmla="*/ 1811499 w 12376494"/>
              <a:gd name="connsiteY7" fmla="*/ 5860679 h 6210739"/>
              <a:gd name="connsiteX8" fmla="*/ 3569467 w 12376494"/>
              <a:gd name="connsiteY8" fmla="*/ 5871365 h 6210739"/>
              <a:gd name="connsiteX9" fmla="*/ 4053225 w 12376494"/>
              <a:gd name="connsiteY9" fmla="*/ 6210739 h 6210739"/>
              <a:gd name="connsiteX10" fmla="*/ 4412432 w 12376494"/>
              <a:gd name="connsiteY10" fmla="*/ 5855596 h 6210739"/>
              <a:gd name="connsiteX11" fmla="*/ 9331480 w 12376494"/>
              <a:gd name="connsiteY11" fmla="*/ 5858811 h 6210739"/>
              <a:gd name="connsiteX12" fmla="*/ 10240382 w 12376494"/>
              <a:gd name="connsiteY12" fmla="*/ 5861686 h 6210739"/>
              <a:gd name="connsiteX13" fmla="*/ 11160321 w 12376494"/>
              <a:gd name="connsiteY13" fmla="*/ 5869553 h 6210739"/>
              <a:gd name="connsiteX14" fmla="*/ 12318404 w 12376494"/>
              <a:gd name="connsiteY14" fmla="*/ 5868507 h 6210739"/>
              <a:gd name="connsiteX15" fmla="*/ 12344048 w 12376494"/>
              <a:gd name="connsiteY15" fmla="*/ 2579572 h 6210739"/>
              <a:gd name="connsiteX16" fmla="*/ 12334699 w 12376494"/>
              <a:gd name="connsiteY16" fmla="*/ 123500 h 6210739"/>
              <a:gd name="connsiteX17" fmla="*/ 11878870 w 12376494"/>
              <a:gd name="connsiteY17" fmla="*/ 76222 h 6210739"/>
              <a:gd name="connsiteX18" fmla="*/ 10349912 w 12376494"/>
              <a:gd name="connsiteY18" fmla="*/ 69666 h 6210739"/>
              <a:gd name="connsiteX19" fmla="*/ 7832972 w 12376494"/>
              <a:gd name="connsiteY19" fmla="*/ 23097 h 6210739"/>
              <a:gd name="connsiteX20" fmla="*/ 2315832 w 12376494"/>
              <a:gd name="connsiteY20" fmla="*/ 0 h 6210739"/>
              <a:gd name="connsiteX0" fmla="*/ 2278199 w 12338861"/>
              <a:gd name="connsiteY0" fmla="*/ 0 h 6210739"/>
              <a:gd name="connsiteX1" fmla="*/ 832616 w 12338861"/>
              <a:gd name="connsiteY1" fmla="*/ 10760 h 6210739"/>
              <a:gd name="connsiteX2" fmla="*/ 52967 w 12338861"/>
              <a:gd name="connsiteY2" fmla="*/ 15958 h 6210739"/>
              <a:gd name="connsiteX3" fmla="*/ 52966 w 12338861"/>
              <a:gd name="connsiteY3" fmla="*/ 792072 h 6210739"/>
              <a:gd name="connsiteX4" fmla="*/ 33810 w 12338861"/>
              <a:gd name="connsiteY4" fmla="*/ 1316890 h 6210739"/>
              <a:gd name="connsiteX5" fmla="*/ 23193 w 12338861"/>
              <a:gd name="connsiteY5" fmla="*/ 4542095 h 6210739"/>
              <a:gd name="connsiteX6" fmla="*/ 106446 w 12338861"/>
              <a:gd name="connsiteY6" fmla="*/ 5888744 h 6210739"/>
              <a:gd name="connsiteX7" fmla="*/ 1253649 w 12338861"/>
              <a:gd name="connsiteY7" fmla="*/ 5860679 h 6210739"/>
              <a:gd name="connsiteX8" fmla="*/ 3531834 w 12338861"/>
              <a:gd name="connsiteY8" fmla="*/ 5871365 h 6210739"/>
              <a:gd name="connsiteX9" fmla="*/ 4015592 w 12338861"/>
              <a:gd name="connsiteY9" fmla="*/ 6210739 h 6210739"/>
              <a:gd name="connsiteX10" fmla="*/ 4374799 w 12338861"/>
              <a:gd name="connsiteY10" fmla="*/ 5855596 h 6210739"/>
              <a:gd name="connsiteX11" fmla="*/ 9293847 w 12338861"/>
              <a:gd name="connsiteY11" fmla="*/ 5858811 h 6210739"/>
              <a:gd name="connsiteX12" fmla="*/ 10202749 w 12338861"/>
              <a:gd name="connsiteY12" fmla="*/ 5861686 h 6210739"/>
              <a:gd name="connsiteX13" fmla="*/ 11122688 w 12338861"/>
              <a:gd name="connsiteY13" fmla="*/ 5869553 h 6210739"/>
              <a:gd name="connsiteX14" fmla="*/ 12280771 w 12338861"/>
              <a:gd name="connsiteY14" fmla="*/ 5868507 h 6210739"/>
              <a:gd name="connsiteX15" fmla="*/ 12306415 w 12338861"/>
              <a:gd name="connsiteY15" fmla="*/ 2579572 h 6210739"/>
              <a:gd name="connsiteX16" fmla="*/ 12297066 w 12338861"/>
              <a:gd name="connsiteY16" fmla="*/ 123500 h 6210739"/>
              <a:gd name="connsiteX17" fmla="*/ 11841237 w 12338861"/>
              <a:gd name="connsiteY17" fmla="*/ 76222 h 6210739"/>
              <a:gd name="connsiteX18" fmla="*/ 10312279 w 12338861"/>
              <a:gd name="connsiteY18" fmla="*/ 69666 h 6210739"/>
              <a:gd name="connsiteX19" fmla="*/ 7795339 w 12338861"/>
              <a:gd name="connsiteY19" fmla="*/ 23097 h 6210739"/>
              <a:gd name="connsiteX20" fmla="*/ 2278199 w 12338861"/>
              <a:gd name="connsiteY20" fmla="*/ 0 h 6210739"/>
              <a:gd name="connsiteX0" fmla="*/ 2278199 w 12338861"/>
              <a:gd name="connsiteY0" fmla="*/ 0 h 6210739"/>
              <a:gd name="connsiteX1" fmla="*/ 832616 w 12338861"/>
              <a:gd name="connsiteY1" fmla="*/ 10760 h 6210739"/>
              <a:gd name="connsiteX2" fmla="*/ 52967 w 12338861"/>
              <a:gd name="connsiteY2" fmla="*/ 15958 h 6210739"/>
              <a:gd name="connsiteX3" fmla="*/ 52966 w 12338861"/>
              <a:gd name="connsiteY3" fmla="*/ 792072 h 6210739"/>
              <a:gd name="connsiteX4" fmla="*/ 33810 w 12338861"/>
              <a:gd name="connsiteY4" fmla="*/ 1316890 h 6210739"/>
              <a:gd name="connsiteX5" fmla="*/ 23193 w 12338861"/>
              <a:gd name="connsiteY5" fmla="*/ 4542095 h 6210739"/>
              <a:gd name="connsiteX6" fmla="*/ 106446 w 12338861"/>
              <a:gd name="connsiteY6" fmla="*/ 5888744 h 6210739"/>
              <a:gd name="connsiteX7" fmla="*/ 1253649 w 12338861"/>
              <a:gd name="connsiteY7" fmla="*/ 5860679 h 6210739"/>
              <a:gd name="connsiteX8" fmla="*/ 2867119 w 12338861"/>
              <a:gd name="connsiteY8" fmla="*/ 5855158 h 6210739"/>
              <a:gd name="connsiteX9" fmla="*/ 4015592 w 12338861"/>
              <a:gd name="connsiteY9" fmla="*/ 6210739 h 6210739"/>
              <a:gd name="connsiteX10" fmla="*/ 4374799 w 12338861"/>
              <a:gd name="connsiteY10" fmla="*/ 5855596 h 6210739"/>
              <a:gd name="connsiteX11" fmla="*/ 9293847 w 12338861"/>
              <a:gd name="connsiteY11" fmla="*/ 5858811 h 6210739"/>
              <a:gd name="connsiteX12" fmla="*/ 10202749 w 12338861"/>
              <a:gd name="connsiteY12" fmla="*/ 5861686 h 6210739"/>
              <a:gd name="connsiteX13" fmla="*/ 11122688 w 12338861"/>
              <a:gd name="connsiteY13" fmla="*/ 5869553 h 6210739"/>
              <a:gd name="connsiteX14" fmla="*/ 12280771 w 12338861"/>
              <a:gd name="connsiteY14" fmla="*/ 5868507 h 6210739"/>
              <a:gd name="connsiteX15" fmla="*/ 12306415 w 12338861"/>
              <a:gd name="connsiteY15" fmla="*/ 2579572 h 6210739"/>
              <a:gd name="connsiteX16" fmla="*/ 12297066 w 12338861"/>
              <a:gd name="connsiteY16" fmla="*/ 123500 h 6210739"/>
              <a:gd name="connsiteX17" fmla="*/ 11841237 w 12338861"/>
              <a:gd name="connsiteY17" fmla="*/ 76222 h 6210739"/>
              <a:gd name="connsiteX18" fmla="*/ 10312279 w 12338861"/>
              <a:gd name="connsiteY18" fmla="*/ 69666 h 6210739"/>
              <a:gd name="connsiteX19" fmla="*/ 7795339 w 12338861"/>
              <a:gd name="connsiteY19" fmla="*/ 23097 h 6210739"/>
              <a:gd name="connsiteX20" fmla="*/ 2278199 w 12338861"/>
              <a:gd name="connsiteY20" fmla="*/ 0 h 6210739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4374799 w 12338861"/>
              <a:gd name="connsiteY10" fmla="*/ 5855596 h 6178324"/>
              <a:gd name="connsiteX11" fmla="*/ 9293847 w 12338861"/>
              <a:gd name="connsiteY11" fmla="*/ 5858811 h 6178324"/>
              <a:gd name="connsiteX12" fmla="*/ 10202749 w 12338861"/>
              <a:gd name="connsiteY12" fmla="*/ 5861686 h 6178324"/>
              <a:gd name="connsiteX13" fmla="*/ 11122688 w 12338861"/>
              <a:gd name="connsiteY13" fmla="*/ 5869553 h 6178324"/>
              <a:gd name="connsiteX14" fmla="*/ 12280771 w 12338861"/>
              <a:gd name="connsiteY14" fmla="*/ 5868507 h 6178324"/>
              <a:gd name="connsiteX15" fmla="*/ 12306415 w 12338861"/>
              <a:gd name="connsiteY15" fmla="*/ 2579572 h 6178324"/>
              <a:gd name="connsiteX16" fmla="*/ 12297066 w 12338861"/>
              <a:gd name="connsiteY16" fmla="*/ 123500 h 6178324"/>
              <a:gd name="connsiteX17" fmla="*/ 11841237 w 12338861"/>
              <a:gd name="connsiteY17" fmla="*/ 76222 h 6178324"/>
              <a:gd name="connsiteX18" fmla="*/ 10312279 w 12338861"/>
              <a:gd name="connsiteY18" fmla="*/ 69666 h 6178324"/>
              <a:gd name="connsiteX19" fmla="*/ 7795339 w 12338861"/>
              <a:gd name="connsiteY19" fmla="*/ 23097 h 6178324"/>
              <a:gd name="connsiteX20" fmla="*/ 2278199 w 12338861"/>
              <a:gd name="connsiteY20" fmla="*/ 0 h 6178324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3594480 w 12338861"/>
              <a:gd name="connsiteY10" fmla="*/ 5823181 h 6178324"/>
              <a:gd name="connsiteX11" fmla="*/ 9293847 w 12338861"/>
              <a:gd name="connsiteY11" fmla="*/ 5858811 h 6178324"/>
              <a:gd name="connsiteX12" fmla="*/ 10202749 w 12338861"/>
              <a:gd name="connsiteY12" fmla="*/ 5861686 h 6178324"/>
              <a:gd name="connsiteX13" fmla="*/ 11122688 w 12338861"/>
              <a:gd name="connsiteY13" fmla="*/ 5869553 h 6178324"/>
              <a:gd name="connsiteX14" fmla="*/ 12280771 w 12338861"/>
              <a:gd name="connsiteY14" fmla="*/ 5868507 h 6178324"/>
              <a:gd name="connsiteX15" fmla="*/ 12306415 w 12338861"/>
              <a:gd name="connsiteY15" fmla="*/ 2579572 h 6178324"/>
              <a:gd name="connsiteX16" fmla="*/ 12297066 w 12338861"/>
              <a:gd name="connsiteY16" fmla="*/ 123500 h 6178324"/>
              <a:gd name="connsiteX17" fmla="*/ 11841237 w 12338861"/>
              <a:gd name="connsiteY17" fmla="*/ 76222 h 6178324"/>
              <a:gd name="connsiteX18" fmla="*/ 10312279 w 12338861"/>
              <a:gd name="connsiteY18" fmla="*/ 69666 h 6178324"/>
              <a:gd name="connsiteX19" fmla="*/ 7795339 w 12338861"/>
              <a:gd name="connsiteY19" fmla="*/ 23097 h 6178324"/>
              <a:gd name="connsiteX20" fmla="*/ 2278199 w 12338861"/>
              <a:gd name="connsiteY20" fmla="*/ 0 h 6178324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3594480 w 12338861"/>
              <a:gd name="connsiteY10" fmla="*/ 5823181 h 6178324"/>
              <a:gd name="connsiteX11" fmla="*/ 7964411 w 12338861"/>
              <a:gd name="connsiteY11" fmla="*/ 5858811 h 6178324"/>
              <a:gd name="connsiteX12" fmla="*/ 10202749 w 12338861"/>
              <a:gd name="connsiteY12" fmla="*/ 5861686 h 6178324"/>
              <a:gd name="connsiteX13" fmla="*/ 11122688 w 12338861"/>
              <a:gd name="connsiteY13" fmla="*/ 5869553 h 6178324"/>
              <a:gd name="connsiteX14" fmla="*/ 12280771 w 12338861"/>
              <a:gd name="connsiteY14" fmla="*/ 5868507 h 6178324"/>
              <a:gd name="connsiteX15" fmla="*/ 12306415 w 12338861"/>
              <a:gd name="connsiteY15" fmla="*/ 2579572 h 6178324"/>
              <a:gd name="connsiteX16" fmla="*/ 12297066 w 12338861"/>
              <a:gd name="connsiteY16" fmla="*/ 123500 h 6178324"/>
              <a:gd name="connsiteX17" fmla="*/ 11841237 w 12338861"/>
              <a:gd name="connsiteY17" fmla="*/ 76222 h 6178324"/>
              <a:gd name="connsiteX18" fmla="*/ 10312279 w 12338861"/>
              <a:gd name="connsiteY18" fmla="*/ 69666 h 6178324"/>
              <a:gd name="connsiteX19" fmla="*/ 7795339 w 12338861"/>
              <a:gd name="connsiteY19" fmla="*/ 23097 h 6178324"/>
              <a:gd name="connsiteX20" fmla="*/ 2278199 w 12338861"/>
              <a:gd name="connsiteY20" fmla="*/ 0 h 6178324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3594480 w 12338861"/>
              <a:gd name="connsiteY10" fmla="*/ 5823181 h 6178324"/>
              <a:gd name="connsiteX11" fmla="*/ 7964411 w 12338861"/>
              <a:gd name="connsiteY11" fmla="*/ 5858811 h 6178324"/>
              <a:gd name="connsiteX12" fmla="*/ 11122688 w 12338861"/>
              <a:gd name="connsiteY12" fmla="*/ 5869553 h 6178324"/>
              <a:gd name="connsiteX13" fmla="*/ 12280771 w 12338861"/>
              <a:gd name="connsiteY13" fmla="*/ 5868507 h 6178324"/>
              <a:gd name="connsiteX14" fmla="*/ 12306415 w 12338861"/>
              <a:gd name="connsiteY14" fmla="*/ 2579572 h 6178324"/>
              <a:gd name="connsiteX15" fmla="*/ 12297066 w 12338861"/>
              <a:gd name="connsiteY15" fmla="*/ 123500 h 6178324"/>
              <a:gd name="connsiteX16" fmla="*/ 11841237 w 12338861"/>
              <a:gd name="connsiteY16" fmla="*/ 76222 h 6178324"/>
              <a:gd name="connsiteX17" fmla="*/ 10312279 w 12338861"/>
              <a:gd name="connsiteY17" fmla="*/ 69666 h 6178324"/>
              <a:gd name="connsiteX18" fmla="*/ 7795339 w 12338861"/>
              <a:gd name="connsiteY18" fmla="*/ 23097 h 6178324"/>
              <a:gd name="connsiteX19" fmla="*/ 2278199 w 12338861"/>
              <a:gd name="connsiteY19" fmla="*/ 0 h 6178324"/>
              <a:gd name="connsiteX0" fmla="*/ 2278199 w 12338861"/>
              <a:gd name="connsiteY0" fmla="*/ 0 h 6220585"/>
              <a:gd name="connsiteX1" fmla="*/ 832616 w 12338861"/>
              <a:gd name="connsiteY1" fmla="*/ 10760 h 6220585"/>
              <a:gd name="connsiteX2" fmla="*/ 52967 w 12338861"/>
              <a:gd name="connsiteY2" fmla="*/ 15958 h 6220585"/>
              <a:gd name="connsiteX3" fmla="*/ 52966 w 12338861"/>
              <a:gd name="connsiteY3" fmla="*/ 792072 h 6220585"/>
              <a:gd name="connsiteX4" fmla="*/ 33810 w 12338861"/>
              <a:gd name="connsiteY4" fmla="*/ 1316890 h 6220585"/>
              <a:gd name="connsiteX5" fmla="*/ 23193 w 12338861"/>
              <a:gd name="connsiteY5" fmla="*/ 4542095 h 6220585"/>
              <a:gd name="connsiteX6" fmla="*/ 106446 w 12338861"/>
              <a:gd name="connsiteY6" fmla="*/ 5888744 h 6220585"/>
              <a:gd name="connsiteX7" fmla="*/ 1253649 w 12338861"/>
              <a:gd name="connsiteY7" fmla="*/ 5860679 h 6220585"/>
              <a:gd name="connsiteX8" fmla="*/ 2867119 w 12338861"/>
              <a:gd name="connsiteY8" fmla="*/ 5855158 h 6220585"/>
              <a:gd name="connsiteX9" fmla="*/ 3350884 w 12338861"/>
              <a:gd name="connsiteY9" fmla="*/ 6220586 h 6220585"/>
              <a:gd name="connsiteX10" fmla="*/ 3594480 w 12338861"/>
              <a:gd name="connsiteY10" fmla="*/ 5823181 h 6220585"/>
              <a:gd name="connsiteX11" fmla="*/ 7964411 w 12338861"/>
              <a:gd name="connsiteY11" fmla="*/ 5858811 h 6220585"/>
              <a:gd name="connsiteX12" fmla="*/ 11122688 w 12338861"/>
              <a:gd name="connsiteY12" fmla="*/ 5869553 h 6220585"/>
              <a:gd name="connsiteX13" fmla="*/ 12280771 w 12338861"/>
              <a:gd name="connsiteY13" fmla="*/ 5868507 h 6220585"/>
              <a:gd name="connsiteX14" fmla="*/ 12306415 w 12338861"/>
              <a:gd name="connsiteY14" fmla="*/ 2579572 h 6220585"/>
              <a:gd name="connsiteX15" fmla="*/ 12297066 w 12338861"/>
              <a:gd name="connsiteY15" fmla="*/ 123500 h 6220585"/>
              <a:gd name="connsiteX16" fmla="*/ 11841237 w 12338861"/>
              <a:gd name="connsiteY16" fmla="*/ 76222 h 6220585"/>
              <a:gd name="connsiteX17" fmla="*/ 10312279 w 12338861"/>
              <a:gd name="connsiteY17" fmla="*/ 69666 h 6220585"/>
              <a:gd name="connsiteX18" fmla="*/ 7795339 w 12338861"/>
              <a:gd name="connsiteY18" fmla="*/ 23097 h 6220585"/>
              <a:gd name="connsiteX19" fmla="*/ 2278199 w 12338861"/>
              <a:gd name="connsiteY19" fmla="*/ 0 h 6220585"/>
              <a:gd name="connsiteX0" fmla="*/ 2278199 w 12338861"/>
              <a:gd name="connsiteY0" fmla="*/ 0 h 6220586"/>
              <a:gd name="connsiteX1" fmla="*/ 832616 w 12338861"/>
              <a:gd name="connsiteY1" fmla="*/ 10760 h 6220586"/>
              <a:gd name="connsiteX2" fmla="*/ 52967 w 12338861"/>
              <a:gd name="connsiteY2" fmla="*/ 15958 h 6220586"/>
              <a:gd name="connsiteX3" fmla="*/ 52966 w 12338861"/>
              <a:gd name="connsiteY3" fmla="*/ 792072 h 6220586"/>
              <a:gd name="connsiteX4" fmla="*/ 33810 w 12338861"/>
              <a:gd name="connsiteY4" fmla="*/ 1316890 h 6220586"/>
              <a:gd name="connsiteX5" fmla="*/ 23193 w 12338861"/>
              <a:gd name="connsiteY5" fmla="*/ 4542095 h 6220586"/>
              <a:gd name="connsiteX6" fmla="*/ 106446 w 12338861"/>
              <a:gd name="connsiteY6" fmla="*/ 5888744 h 6220586"/>
              <a:gd name="connsiteX7" fmla="*/ 1253649 w 12338861"/>
              <a:gd name="connsiteY7" fmla="*/ 5860679 h 6220586"/>
              <a:gd name="connsiteX8" fmla="*/ 2867119 w 12338861"/>
              <a:gd name="connsiteY8" fmla="*/ 5855158 h 6220586"/>
              <a:gd name="connsiteX9" fmla="*/ 3350884 w 12338861"/>
              <a:gd name="connsiteY9" fmla="*/ 6220586 h 6220586"/>
              <a:gd name="connsiteX10" fmla="*/ 3594480 w 12338861"/>
              <a:gd name="connsiteY10" fmla="*/ 5823181 h 6220586"/>
              <a:gd name="connsiteX11" fmla="*/ 7964411 w 12338861"/>
              <a:gd name="connsiteY11" fmla="*/ 5858811 h 6220586"/>
              <a:gd name="connsiteX12" fmla="*/ 11122688 w 12338861"/>
              <a:gd name="connsiteY12" fmla="*/ 5869553 h 6220586"/>
              <a:gd name="connsiteX13" fmla="*/ 12280771 w 12338861"/>
              <a:gd name="connsiteY13" fmla="*/ 5868507 h 6220586"/>
              <a:gd name="connsiteX14" fmla="*/ 12306415 w 12338861"/>
              <a:gd name="connsiteY14" fmla="*/ 2579572 h 6220586"/>
              <a:gd name="connsiteX15" fmla="*/ 12297066 w 12338861"/>
              <a:gd name="connsiteY15" fmla="*/ 123500 h 6220586"/>
              <a:gd name="connsiteX16" fmla="*/ 11841237 w 12338861"/>
              <a:gd name="connsiteY16" fmla="*/ 76222 h 6220586"/>
              <a:gd name="connsiteX17" fmla="*/ 10312279 w 12338861"/>
              <a:gd name="connsiteY17" fmla="*/ 69666 h 6220586"/>
              <a:gd name="connsiteX18" fmla="*/ 7795339 w 12338861"/>
              <a:gd name="connsiteY18" fmla="*/ 23097 h 6220586"/>
              <a:gd name="connsiteX19" fmla="*/ 2278199 w 12338861"/>
              <a:gd name="connsiteY19" fmla="*/ 0 h 6220586"/>
              <a:gd name="connsiteX0" fmla="*/ 2278199 w 12338861"/>
              <a:gd name="connsiteY0" fmla="*/ 0 h 6220586"/>
              <a:gd name="connsiteX1" fmla="*/ 832616 w 12338861"/>
              <a:gd name="connsiteY1" fmla="*/ 10760 h 6220586"/>
              <a:gd name="connsiteX2" fmla="*/ 52967 w 12338861"/>
              <a:gd name="connsiteY2" fmla="*/ 15958 h 6220586"/>
              <a:gd name="connsiteX3" fmla="*/ 52966 w 12338861"/>
              <a:gd name="connsiteY3" fmla="*/ 792072 h 6220586"/>
              <a:gd name="connsiteX4" fmla="*/ 33810 w 12338861"/>
              <a:gd name="connsiteY4" fmla="*/ 1316890 h 6220586"/>
              <a:gd name="connsiteX5" fmla="*/ 23193 w 12338861"/>
              <a:gd name="connsiteY5" fmla="*/ 4542095 h 6220586"/>
              <a:gd name="connsiteX6" fmla="*/ 106446 w 12338861"/>
              <a:gd name="connsiteY6" fmla="*/ 5888744 h 6220586"/>
              <a:gd name="connsiteX7" fmla="*/ 1253649 w 12338861"/>
              <a:gd name="connsiteY7" fmla="*/ 5860679 h 6220586"/>
              <a:gd name="connsiteX8" fmla="*/ 2867119 w 12338861"/>
              <a:gd name="connsiteY8" fmla="*/ 5855158 h 6220586"/>
              <a:gd name="connsiteX9" fmla="*/ 3350884 w 12338861"/>
              <a:gd name="connsiteY9" fmla="*/ 6220586 h 6220586"/>
              <a:gd name="connsiteX10" fmla="*/ 3594480 w 12338861"/>
              <a:gd name="connsiteY10" fmla="*/ 5823181 h 6220586"/>
              <a:gd name="connsiteX11" fmla="*/ 7964411 w 12338861"/>
              <a:gd name="connsiteY11" fmla="*/ 5858811 h 6220586"/>
              <a:gd name="connsiteX12" fmla="*/ 11122688 w 12338861"/>
              <a:gd name="connsiteY12" fmla="*/ 5869553 h 6220586"/>
              <a:gd name="connsiteX13" fmla="*/ 12280771 w 12338861"/>
              <a:gd name="connsiteY13" fmla="*/ 5868507 h 6220586"/>
              <a:gd name="connsiteX14" fmla="*/ 12306415 w 12338861"/>
              <a:gd name="connsiteY14" fmla="*/ 2579572 h 6220586"/>
              <a:gd name="connsiteX15" fmla="*/ 12297066 w 12338861"/>
              <a:gd name="connsiteY15" fmla="*/ 123500 h 6220586"/>
              <a:gd name="connsiteX16" fmla="*/ 11841237 w 12338861"/>
              <a:gd name="connsiteY16" fmla="*/ 76222 h 6220586"/>
              <a:gd name="connsiteX17" fmla="*/ 10312279 w 12338861"/>
              <a:gd name="connsiteY17" fmla="*/ 69666 h 6220586"/>
              <a:gd name="connsiteX18" fmla="*/ 7795339 w 12338861"/>
              <a:gd name="connsiteY18" fmla="*/ 23097 h 6220586"/>
              <a:gd name="connsiteX19" fmla="*/ 2278199 w 12338861"/>
              <a:gd name="connsiteY19" fmla="*/ 0 h 6220586"/>
              <a:gd name="connsiteX0" fmla="*/ 2306734 w 12367396"/>
              <a:gd name="connsiteY0" fmla="*/ 0 h 6220586"/>
              <a:gd name="connsiteX1" fmla="*/ 861151 w 12367396"/>
              <a:gd name="connsiteY1" fmla="*/ 10760 h 6220586"/>
              <a:gd name="connsiteX2" fmla="*/ 81502 w 12367396"/>
              <a:gd name="connsiteY2" fmla="*/ 15958 h 6220586"/>
              <a:gd name="connsiteX3" fmla="*/ 81501 w 12367396"/>
              <a:gd name="connsiteY3" fmla="*/ 792072 h 6220586"/>
              <a:gd name="connsiteX4" fmla="*/ 62345 w 12367396"/>
              <a:gd name="connsiteY4" fmla="*/ 1316890 h 6220586"/>
              <a:gd name="connsiteX5" fmla="*/ 51728 w 12367396"/>
              <a:gd name="connsiteY5" fmla="*/ 4542095 h 6220586"/>
              <a:gd name="connsiteX6" fmla="*/ 93112 w 12367396"/>
              <a:gd name="connsiteY6" fmla="*/ 5865265 h 6220586"/>
              <a:gd name="connsiteX7" fmla="*/ 1282184 w 12367396"/>
              <a:gd name="connsiteY7" fmla="*/ 5860679 h 6220586"/>
              <a:gd name="connsiteX8" fmla="*/ 2895654 w 12367396"/>
              <a:gd name="connsiteY8" fmla="*/ 5855158 h 6220586"/>
              <a:gd name="connsiteX9" fmla="*/ 3379419 w 12367396"/>
              <a:gd name="connsiteY9" fmla="*/ 6220586 h 6220586"/>
              <a:gd name="connsiteX10" fmla="*/ 3623015 w 12367396"/>
              <a:gd name="connsiteY10" fmla="*/ 5823181 h 6220586"/>
              <a:gd name="connsiteX11" fmla="*/ 7992946 w 12367396"/>
              <a:gd name="connsiteY11" fmla="*/ 5858811 h 6220586"/>
              <a:gd name="connsiteX12" fmla="*/ 11151223 w 12367396"/>
              <a:gd name="connsiteY12" fmla="*/ 5869553 h 6220586"/>
              <a:gd name="connsiteX13" fmla="*/ 12309306 w 12367396"/>
              <a:gd name="connsiteY13" fmla="*/ 5868507 h 6220586"/>
              <a:gd name="connsiteX14" fmla="*/ 12334950 w 12367396"/>
              <a:gd name="connsiteY14" fmla="*/ 2579572 h 6220586"/>
              <a:gd name="connsiteX15" fmla="*/ 12325601 w 12367396"/>
              <a:gd name="connsiteY15" fmla="*/ 123500 h 6220586"/>
              <a:gd name="connsiteX16" fmla="*/ 11869772 w 12367396"/>
              <a:gd name="connsiteY16" fmla="*/ 76222 h 6220586"/>
              <a:gd name="connsiteX17" fmla="*/ 10340814 w 12367396"/>
              <a:gd name="connsiteY17" fmla="*/ 69666 h 6220586"/>
              <a:gd name="connsiteX18" fmla="*/ 7823874 w 12367396"/>
              <a:gd name="connsiteY18" fmla="*/ 23097 h 6220586"/>
              <a:gd name="connsiteX19" fmla="*/ 2306734 w 12367396"/>
              <a:gd name="connsiteY19" fmla="*/ 0 h 6220586"/>
              <a:gd name="connsiteX0" fmla="*/ 2335523 w 12396185"/>
              <a:gd name="connsiteY0" fmla="*/ 0 h 6220586"/>
              <a:gd name="connsiteX1" fmla="*/ 889940 w 12396185"/>
              <a:gd name="connsiteY1" fmla="*/ 10760 h 6220586"/>
              <a:gd name="connsiteX2" fmla="*/ 110291 w 12396185"/>
              <a:gd name="connsiteY2" fmla="*/ 15958 h 6220586"/>
              <a:gd name="connsiteX3" fmla="*/ 110290 w 12396185"/>
              <a:gd name="connsiteY3" fmla="*/ 792072 h 6220586"/>
              <a:gd name="connsiteX4" fmla="*/ 91134 w 12396185"/>
              <a:gd name="connsiteY4" fmla="*/ 1316890 h 6220586"/>
              <a:gd name="connsiteX5" fmla="*/ 80517 w 12396185"/>
              <a:gd name="connsiteY5" fmla="*/ 4542095 h 6220586"/>
              <a:gd name="connsiteX6" fmla="*/ 121901 w 12396185"/>
              <a:gd name="connsiteY6" fmla="*/ 5865265 h 6220586"/>
              <a:gd name="connsiteX7" fmla="*/ 1310973 w 12396185"/>
              <a:gd name="connsiteY7" fmla="*/ 5860679 h 6220586"/>
              <a:gd name="connsiteX8" fmla="*/ 2924443 w 12396185"/>
              <a:gd name="connsiteY8" fmla="*/ 5855158 h 6220586"/>
              <a:gd name="connsiteX9" fmla="*/ 3408208 w 12396185"/>
              <a:gd name="connsiteY9" fmla="*/ 6220586 h 6220586"/>
              <a:gd name="connsiteX10" fmla="*/ 3651804 w 12396185"/>
              <a:gd name="connsiteY10" fmla="*/ 5823181 h 6220586"/>
              <a:gd name="connsiteX11" fmla="*/ 8021735 w 12396185"/>
              <a:gd name="connsiteY11" fmla="*/ 5858811 h 6220586"/>
              <a:gd name="connsiteX12" fmla="*/ 11180012 w 12396185"/>
              <a:gd name="connsiteY12" fmla="*/ 5869553 h 6220586"/>
              <a:gd name="connsiteX13" fmla="*/ 12338095 w 12396185"/>
              <a:gd name="connsiteY13" fmla="*/ 5868507 h 6220586"/>
              <a:gd name="connsiteX14" fmla="*/ 12363739 w 12396185"/>
              <a:gd name="connsiteY14" fmla="*/ 2579572 h 6220586"/>
              <a:gd name="connsiteX15" fmla="*/ 12354390 w 12396185"/>
              <a:gd name="connsiteY15" fmla="*/ 123500 h 6220586"/>
              <a:gd name="connsiteX16" fmla="*/ 11898561 w 12396185"/>
              <a:gd name="connsiteY16" fmla="*/ 76222 h 6220586"/>
              <a:gd name="connsiteX17" fmla="*/ 10369603 w 12396185"/>
              <a:gd name="connsiteY17" fmla="*/ 69666 h 6220586"/>
              <a:gd name="connsiteX18" fmla="*/ 7852663 w 12396185"/>
              <a:gd name="connsiteY18" fmla="*/ 23097 h 6220586"/>
              <a:gd name="connsiteX19" fmla="*/ 2335523 w 12396185"/>
              <a:gd name="connsiteY19" fmla="*/ 0 h 6220586"/>
              <a:gd name="connsiteX0" fmla="*/ 2261687 w 12322349"/>
              <a:gd name="connsiteY0" fmla="*/ 0 h 6220586"/>
              <a:gd name="connsiteX1" fmla="*/ 816104 w 12322349"/>
              <a:gd name="connsiteY1" fmla="*/ 10760 h 6220586"/>
              <a:gd name="connsiteX2" fmla="*/ 36455 w 12322349"/>
              <a:gd name="connsiteY2" fmla="*/ 15958 h 6220586"/>
              <a:gd name="connsiteX3" fmla="*/ 36454 w 12322349"/>
              <a:gd name="connsiteY3" fmla="*/ 792072 h 6220586"/>
              <a:gd name="connsiteX4" fmla="*/ 17298 w 12322349"/>
              <a:gd name="connsiteY4" fmla="*/ 1316890 h 6220586"/>
              <a:gd name="connsiteX5" fmla="*/ 6681 w 12322349"/>
              <a:gd name="connsiteY5" fmla="*/ 4542095 h 6220586"/>
              <a:gd name="connsiteX6" fmla="*/ 48065 w 12322349"/>
              <a:gd name="connsiteY6" fmla="*/ 5865265 h 6220586"/>
              <a:gd name="connsiteX7" fmla="*/ 1237137 w 12322349"/>
              <a:gd name="connsiteY7" fmla="*/ 5860679 h 6220586"/>
              <a:gd name="connsiteX8" fmla="*/ 2850607 w 12322349"/>
              <a:gd name="connsiteY8" fmla="*/ 5855158 h 6220586"/>
              <a:gd name="connsiteX9" fmla="*/ 3334372 w 12322349"/>
              <a:gd name="connsiteY9" fmla="*/ 6220586 h 6220586"/>
              <a:gd name="connsiteX10" fmla="*/ 3577968 w 12322349"/>
              <a:gd name="connsiteY10" fmla="*/ 5823181 h 6220586"/>
              <a:gd name="connsiteX11" fmla="*/ 7947899 w 12322349"/>
              <a:gd name="connsiteY11" fmla="*/ 5858811 h 6220586"/>
              <a:gd name="connsiteX12" fmla="*/ 11106176 w 12322349"/>
              <a:gd name="connsiteY12" fmla="*/ 5869553 h 6220586"/>
              <a:gd name="connsiteX13" fmla="*/ 12264259 w 12322349"/>
              <a:gd name="connsiteY13" fmla="*/ 5868507 h 6220586"/>
              <a:gd name="connsiteX14" fmla="*/ 12289903 w 12322349"/>
              <a:gd name="connsiteY14" fmla="*/ 2579572 h 6220586"/>
              <a:gd name="connsiteX15" fmla="*/ 12280554 w 12322349"/>
              <a:gd name="connsiteY15" fmla="*/ 123500 h 6220586"/>
              <a:gd name="connsiteX16" fmla="*/ 11824725 w 12322349"/>
              <a:gd name="connsiteY16" fmla="*/ 76222 h 6220586"/>
              <a:gd name="connsiteX17" fmla="*/ 10295767 w 12322349"/>
              <a:gd name="connsiteY17" fmla="*/ 69666 h 6220586"/>
              <a:gd name="connsiteX18" fmla="*/ 7778827 w 12322349"/>
              <a:gd name="connsiteY18" fmla="*/ 23097 h 6220586"/>
              <a:gd name="connsiteX19" fmla="*/ 2261687 w 12322349"/>
              <a:gd name="connsiteY19" fmla="*/ 0 h 62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322349" h="6220586">
                <a:moveTo>
                  <a:pt x="2261687" y="0"/>
                </a:moveTo>
                <a:lnTo>
                  <a:pt x="816104" y="10760"/>
                </a:lnTo>
                <a:lnTo>
                  <a:pt x="36455" y="15958"/>
                </a:lnTo>
                <a:cubicBezTo>
                  <a:pt x="36455" y="288746"/>
                  <a:pt x="36454" y="519284"/>
                  <a:pt x="36454" y="792072"/>
                </a:cubicBezTo>
                <a:cubicBezTo>
                  <a:pt x="37986" y="902748"/>
                  <a:pt x="15766" y="1206214"/>
                  <a:pt x="17298" y="1316890"/>
                </a:cubicBezTo>
                <a:cubicBezTo>
                  <a:pt x="32127" y="1752674"/>
                  <a:pt x="-17299" y="3705146"/>
                  <a:pt x="6681" y="4542095"/>
                </a:cubicBezTo>
                <a:cubicBezTo>
                  <a:pt x="46572" y="5225386"/>
                  <a:pt x="-29251" y="5700107"/>
                  <a:pt x="48065" y="5865265"/>
                </a:cubicBezTo>
                <a:cubicBezTo>
                  <a:pt x="69776" y="5911642"/>
                  <a:pt x="423318" y="5861060"/>
                  <a:pt x="1237137" y="5860679"/>
                </a:cubicBezTo>
                <a:lnTo>
                  <a:pt x="2850607" y="5855158"/>
                </a:lnTo>
                <a:cubicBezTo>
                  <a:pt x="3045452" y="5967588"/>
                  <a:pt x="3144017" y="6088833"/>
                  <a:pt x="3334372" y="6220586"/>
                </a:cubicBezTo>
                <a:cubicBezTo>
                  <a:pt x="3410921" y="6144477"/>
                  <a:pt x="3476952" y="5963812"/>
                  <a:pt x="3577968" y="5823181"/>
                </a:cubicBezTo>
                <a:cubicBezTo>
                  <a:pt x="3664957" y="5820441"/>
                  <a:pt x="7586687" y="5865726"/>
                  <a:pt x="7947899" y="5858811"/>
                </a:cubicBezTo>
                <a:lnTo>
                  <a:pt x="11106176" y="5869553"/>
                </a:lnTo>
                <a:cubicBezTo>
                  <a:pt x="11463839" y="5859889"/>
                  <a:pt x="12237328" y="5912260"/>
                  <a:pt x="12264259" y="5868507"/>
                </a:cubicBezTo>
                <a:cubicBezTo>
                  <a:pt x="12302702" y="5662987"/>
                  <a:pt x="12276559" y="4364873"/>
                  <a:pt x="12289903" y="2579572"/>
                </a:cubicBezTo>
                <a:cubicBezTo>
                  <a:pt x="12338264" y="1498304"/>
                  <a:pt x="12330434" y="544926"/>
                  <a:pt x="12280554" y="123500"/>
                </a:cubicBezTo>
                <a:cubicBezTo>
                  <a:pt x="12274273" y="70433"/>
                  <a:pt x="12155523" y="85194"/>
                  <a:pt x="11824725" y="76222"/>
                </a:cubicBezTo>
                <a:cubicBezTo>
                  <a:pt x="11493927" y="67250"/>
                  <a:pt x="10495819" y="85585"/>
                  <a:pt x="10295767" y="69666"/>
                </a:cubicBezTo>
                <a:lnTo>
                  <a:pt x="7778827" y="23097"/>
                </a:lnTo>
                <a:lnTo>
                  <a:pt x="2261687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37C130-01E6-4BEB-89A6-F15DD7EE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957" y="751140"/>
            <a:ext cx="5574757" cy="3858515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  <a:gd name="connsiteX0" fmla="*/ 2261685 w 12322347"/>
              <a:gd name="connsiteY0" fmla="*/ 0 h 6307982"/>
              <a:gd name="connsiteX1" fmla="*/ 816102 w 12322347"/>
              <a:gd name="connsiteY1" fmla="*/ 10760 h 6307982"/>
              <a:gd name="connsiteX2" fmla="*/ 36453 w 12322347"/>
              <a:gd name="connsiteY2" fmla="*/ 15958 h 6307982"/>
              <a:gd name="connsiteX3" fmla="*/ 36452 w 12322347"/>
              <a:gd name="connsiteY3" fmla="*/ 792072 h 6307982"/>
              <a:gd name="connsiteX4" fmla="*/ 17296 w 12322347"/>
              <a:gd name="connsiteY4" fmla="*/ 1316890 h 6307982"/>
              <a:gd name="connsiteX5" fmla="*/ 6679 w 12322347"/>
              <a:gd name="connsiteY5" fmla="*/ 4542095 h 6307982"/>
              <a:gd name="connsiteX6" fmla="*/ 89932 w 12322347"/>
              <a:gd name="connsiteY6" fmla="*/ 5888744 h 6307982"/>
              <a:gd name="connsiteX7" fmla="*/ 2768884 w 12322347"/>
              <a:gd name="connsiteY7" fmla="*/ 5876885 h 6307982"/>
              <a:gd name="connsiteX8" fmla="*/ 4422579 w 12322347"/>
              <a:gd name="connsiteY8" fmla="*/ 5855502 h 6307982"/>
              <a:gd name="connsiteX9" fmla="*/ 5393880 w 12322347"/>
              <a:gd name="connsiteY9" fmla="*/ 5871365 h 6307982"/>
              <a:gd name="connsiteX10" fmla="*/ 5906539 w 12322347"/>
              <a:gd name="connsiteY10" fmla="*/ 6307982 h 6307982"/>
              <a:gd name="connsiteX11" fmla="*/ 6150141 w 12322347"/>
              <a:gd name="connsiteY11" fmla="*/ 5855596 h 6307982"/>
              <a:gd name="connsiteX12" fmla="*/ 9277333 w 12322347"/>
              <a:gd name="connsiteY12" fmla="*/ 5858811 h 6307982"/>
              <a:gd name="connsiteX13" fmla="*/ 10186235 w 12322347"/>
              <a:gd name="connsiteY13" fmla="*/ 5861686 h 6307982"/>
              <a:gd name="connsiteX14" fmla="*/ 11106174 w 12322347"/>
              <a:gd name="connsiteY14" fmla="*/ 5869553 h 6307982"/>
              <a:gd name="connsiteX15" fmla="*/ 12264257 w 12322347"/>
              <a:gd name="connsiteY15" fmla="*/ 5868507 h 6307982"/>
              <a:gd name="connsiteX16" fmla="*/ 12289901 w 12322347"/>
              <a:gd name="connsiteY16" fmla="*/ 2579572 h 6307982"/>
              <a:gd name="connsiteX17" fmla="*/ 12280552 w 12322347"/>
              <a:gd name="connsiteY17" fmla="*/ 123500 h 6307982"/>
              <a:gd name="connsiteX18" fmla="*/ 11824723 w 12322347"/>
              <a:gd name="connsiteY18" fmla="*/ 76222 h 6307982"/>
              <a:gd name="connsiteX19" fmla="*/ 10295765 w 12322347"/>
              <a:gd name="connsiteY19" fmla="*/ 69666 h 6307982"/>
              <a:gd name="connsiteX20" fmla="*/ 7778825 w 12322347"/>
              <a:gd name="connsiteY20" fmla="*/ 23097 h 6307982"/>
              <a:gd name="connsiteX21" fmla="*/ 2261685 w 12322347"/>
              <a:gd name="connsiteY21" fmla="*/ 0 h 6307982"/>
              <a:gd name="connsiteX0" fmla="*/ 2261685 w 12322347"/>
              <a:gd name="connsiteY0" fmla="*/ 0 h 6307982"/>
              <a:gd name="connsiteX1" fmla="*/ 816102 w 12322347"/>
              <a:gd name="connsiteY1" fmla="*/ 10760 h 6307982"/>
              <a:gd name="connsiteX2" fmla="*/ 36453 w 12322347"/>
              <a:gd name="connsiteY2" fmla="*/ 15958 h 6307982"/>
              <a:gd name="connsiteX3" fmla="*/ 36452 w 12322347"/>
              <a:gd name="connsiteY3" fmla="*/ 792072 h 6307982"/>
              <a:gd name="connsiteX4" fmla="*/ 17296 w 12322347"/>
              <a:gd name="connsiteY4" fmla="*/ 1316890 h 6307982"/>
              <a:gd name="connsiteX5" fmla="*/ 6679 w 12322347"/>
              <a:gd name="connsiteY5" fmla="*/ 4542095 h 6307982"/>
              <a:gd name="connsiteX6" fmla="*/ 89932 w 12322347"/>
              <a:gd name="connsiteY6" fmla="*/ 5888744 h 6307982"/>
              <a:gd name="connsiteX7" fmla="*/ 2768884 w 12322347"/>
              <a:gd name="connsiteY7" fmla="*/ 5876885 h 6307982"/>
              <a:gd name="connsiteX8" fmla="*/ 5393880 w 12322347"/>
              <a:gd name="connsiteY8" fmla="*/ 5871365 h 6307982"/>
              <a:gd name="connsiteX9" fmla="*/ 5906539 w 12322347"/>
              <a:gd name="connsiteY9" fmla="*/ 6307982 h 6307982"/>
              <a:gd name="connsiteX10" fmla="*/ 6150141 w 12322347"/>
              <a:gd name="connsiteY10" fmla="*/ 5855596 h 6307982"/>
              <a:gd name="connsiteX11" fmla="*/ 9277333 w 12322347"/>
              <a:gd name="connsiteY11" fmla="*/ 5858811 h 6307982"/>
              <a:gd name="connsiteX12" fmla="*/ 10186235 w 12322347"/>
              <a:gd name="connsiteY12" fmla="*/ 5861686 h 6307982"/>
              <a:gd name="connsiteX13" fmla="*/ 11106174 w 12322347"/>
              <a:gd name="connsiteY13" fmla="*/ 5869553 h 6307982"/>
              <a:gd name="connsiteX14" fmla="*/ 12264257 w 12322347"/>
              <a:gd name="connsiteY14" fmla="*/ 5868507 h 6307982"/>
              <a:gd name="connsiteX15" fmla="*/ 12289901 w 12322347"/>
              <a:gd name="connsiteY15" fmla="*/ 2579572 h 6307982"/>
              <a:gd name="connsiteX16" fmla="*/ 12280552 w 12322347"/>
              <a:gd name="connsiteY16" fmla="*/ 123500 h 6307982"/>
              <a:gd name="connsiteX17" fmla="*/ 11824723 w 12322347"/>
              <a:gd name="connsiteY17" fmla="*/ 76222 h 6307982"/>
              <a:gd name="connsiteX18" fmla="*/ 10295765 w 12322347"/>
              <a:gd name="connsiteY18" fmla="*/ 69666 h 6307982"/>
              <a:gd name="connsiteX19" fmla="*/ 7778825 w 12322347"/>
              <a:gd name="connsiteY19" fmla="*/ 23097 h 6307982"/>
              <a:gd name="connsiteX20" fmla="*/ 2261685 w 12322347"/>
              <a:gd name="connsiteY20" fmla="*/ 0 h 6307982"/>
              <a:gd name="connsiteX0" fmla="*/ 2315832 w 12376494"/>
              <a:gd name="connsiteY0" fmla="*/ 0 h 6307982"/>
              <a:gd name="connsiteX1" fmla="*/ 870249 w 12376494"/>
              <a:gd name="connsiteY1" fmla="*/ 10760 h 6307982"/>
              <a:gd name="connsiteX2" fmla="*/ 90600 w 12376494"/>
              <a:gd name="connsiteY2" fmla="*/ 15958 h 6307982"/>
              <a:gd name="connsiteX3" fmla="*/ 90599 w 12376494"/>
              <a:gd name="connsiteY3" fmla="*/ 792072 h 6307982"/>
              <a:gd name="connsiteX4" fmla="*/ 71443 w 12376494"/>
              <a:gd name="connsiteY4" fmla="*/ 1316890 h 6307982"/>
              <a:gd name="connsiteX5" fmla="*/ 60826 w 12376494"/>
              <a:gd name="connsiteY5" fmla="*/ 4542095 h 6307982"/>
              <a:gd name="connsiteX6" fmla="*/ 144079 w 12376494"/>
              <a:gd name="connsiteY6" fmla="*/ 5888744 h 6307982"/>
              <a:gd name="connsiteX7" fmla="*/ 1811499 w 12376494"/>
              <a:gd name="connsiteY7" fmla="*/ 5860679 h 6307982"/>
              <a:gd name="connsiteX8" fmla="*/ 5448027 w 12376494"/>
              <a:gd name="connsiteY8" fmla="*/ 5871365 h 6307982"/>
              <a:gd name="connsiteX9" fmla="*/ 5960686 w 12376494"/>
              <a:gd name="connsiteY9" fmla="*/ 6307982 h 6307982"/>
              <a:gd name="connsiteX10" fmla="*/ 6204288 w 12376494"/>
              <a:gd name="connsiteY10" fmla="*/ 5855596 h 6307982"/>
              <a:gd name="connsiteX11" fmla="*/ 9331480 w 12376494"/>
              <a:gd name="connsiteY11" fmla="*/ 5858811 h 6307982"/>
              <a:gd name="connsiteX12" fmla="*/ 10240382 w 12376494"/>
              <a:gd name="connsiteY12" fmla="*/ 5861686 h 6307982"/>
              <a:gd name="connsiteX13" fmla="*/ 11160321 w 12376494"/>
              <a:gd name="connsiteY13" fmla="*/ 5869553 h 6307982"/>
              <a:gd name="connsiteX14" fmla="*/ 12318404 w 12376494"/>
              <a:gd name="connsiteY14" fmla="*/ 5868507 h 6307982"/>
              <a:gd name="connsiteX15" fmla="*/ 12344048 w 12376494"/>
              <a:gd name="connsiteY15" fmla="*/ 2579572 h 6307982"/>
              <a:gd name="connsiteX16" fmla="*/ 12334699 w 12376494"/>
              <a:gd name="connsiteY16" fmla="*/ 123500 h 6307982"/>
              <a:gd name="connsiteX17" fmla="*/ 11878870 w 12376494"/>
              <a:gd name="connsiteY17" fmla="*/ 76222 h 6307982"/>
              <a:gd name="connsiteX18" fmla="*/ 10349912 w 12376494"/>
              <a:gd name="connsiteY18" fmla="*/ 69666 h 6307982"/>
              <a:gd name="connsiteX19" fmla="*/ 7832972 w 12376494"/>
              <a:gd name="connsiteY19" fmla="*/ 23097 h 6307982"/>
              <a:gd name="connsiteX20" fmla="*/ 2315832 w 12376494"/>
              <a:gd name="connsiteY20" fmla="*/ 0 h 6307982"/>
              <a:gd name="connsiteX0" fmla="*/ 2315832 w 12376494"/>
              <a:gd name="connsiteY0" fmla="*/ 0 h 6307982"/>
              <a:gd name="connsiteX1" fmla="*/ 870249 w 12376494"/>
              <a:gd name="connsiteY1" fmla="*/ 10760 h 6307982"/>
              <a:gd name="connsiteX2" fmla="*/ 90600 w 12376494"/>
              <a:gd name="connsiteY2" fmla="*/ 15958 h 6307982"/>
              <a:gd name="connsiteX3" fmla="*/ 90599 w 12376494"/>
              <a:gd name="connsiteY3" fmla="*/ 792072 h 6307982"/>
              <a:gd name="connsiteX4" fmla="*/ 71443 w 12376494"/>
              <a:gd name="connsiteY4" fmla="*/ 1316890 h 6307982"/>
              <a:gd name="connsiteX5" fmla="*/ 60826 w 12376494"/>
              <a:gd name="connsiteY5" fmla="*/ 4542095 h 6307982"/>
              <a:gd name="connsiteX6" fmla="*/ 144079 w 12376494"/>
              <a:gd name="connsiteY6" fmla="*/ 5888744 h 6307982"/>
              <a:gd name="connsiteX7" fmla="*/ 1811499 w 12376494"/>
              <a:gd name="connsiteY7" fmla="*/ 5860679 h 6307982"/>
              <a:gd name="connsiteX8" fmla="*/ 3569467 w 12376494"/>
              <a:gd name="connsiteY8" fmla="*/ 5871365 h 6307982"/>
              <a:gd name="connsiteX9" fmla="*/ 5960686 w 12376494"/>
              <a:gd name="connsiteY9" fmla="*/ 6307982 h 6307982"/>
              <a:gd name="connsiteX10" fmla="*/ 6204288 w 12376494"/>
              <a:gd name="connsiteY10" fmla="*/ 5855596 h 6307982"/>
              <a:gd name="connsiteX11" fmla="*/ 9331480 w 12376494"/>
              <a:gd name="connsiteY11" fmla="*/ 5858811 h 6307982"/>
              <a:gd name="connsiteX12" fmla="*/ 10240382 w 12376494"/>
              <a:gd name="connsiteY12" fmla="*/ 5861686 h 6307982"/>
              <a:gd name="connsiteX13" fmla="*/ 11160321 w 12376494"/>
              <a:gd name="connsiteY13" fmla="*/ 5869553 h 6307982"/>
              <a:gd name="connsiteX14" fmla="*/ 12318404 w 12376494"/>
              <a:gd name="connsiteY14" fmla="*/ 5868507 h 6307982"/>
              <a:gd name="connsiteX15" fmla="*/ 12344048 w 12376494"/>
              <a:gd name="connsiteY15" fmla="*/ 2579572 h 6307982"/>
              <a:gd name="connsiteX16" fmla="*/ 12334699 w 12376494"/>
              <a:gd name="connsiteY16" fmla="*/ 123500 h 6307982"/>
              <a:gd name="connsiteX17" fmla="*/ 11878870 w 12376494"/>
              <a:gd name="connsiteY17" fmla="*/ 76222 h 6307982"/>
              <a:gd name="connsiteX18" fmla="*/ 10349912 w 12376494"/>
              <a:gd name="connsiteY18" fmla="*/ 69666 h 6307982"/>
              <a:gd name="connsiteX19" fmla="*/ 7832972 w 12376494"/>
              <a:gd name="connsiteY19" fmla="*/ 23097 h 6307982"/>
              <a:gd name="connsiteX20" fmla="*/ 2315832 w 12376494"/>
              <a:gd name="connsiteY20" fmla="*/ 0 h 6307982"/>
              <a:gd name="connsiteX0" fmla="*/ 2315832 w 12376494"/>
              <a:gd name="connsiteY0" fmla="*/ 0 h 6226946"/>
              <a:gd name="connsiteX1" fmla="*/ 870249 w 12376494"/>
              <a:gd name="connsiteY1" fmla="*/ 10760 h 6226946"/>
              <a:gd name="connsiteX2" fmla="*/ 90600 w 12376494"/>
              <a:gd name="connsiteY2" fmla="*/ 15958 h 6226946"/>
              <a:gd name="connsiteX3" fmla="*/ 90599 w 12376494"/>
              <a:gd name="connsiteY3" fmla="*/ 792072 h 6226946"/>
              <a:gd name="connsiteX4" fmla="*/ 71443 w 12376494"/>
              <a:gd name="connsiteY4" fmla="*/ 1316890 h 6226946"/>
              <a:gd name="connsiteX5" fmla="*/ 60826 w 12376494"/>
              <a:gd name="connsiteY5" fmla="*/ 4542095 h 6226946"/>
              <a:gd name="connsiteX6" fmla="*/ 144079 w 12376494"/>
              <a:gd name="connsiteY6" fmla="*/ 5888744 h 6226946"/>
              <a:gd name="connsiteX7" fmla="*/ 1811499 w 12376494"/>
              <a:gd name="connsiteY7" fmla="*/ 5860679 h 6226946"/>
              <a:gd name="connsiteX8" fmla="*/ 3569467 w 12376494"/>
              <a:gd name="connsiteY8" fmla="*/ 5871365 h 6226946"/>
              <a:gd name="connsiteX9" fmla="*/ 4400036 w 12376494"/>
              <a:gd name="connsiteY9" fmla="*/ 6226946 h 6226946"/>
              <a:gd name="connsiteX10" fmla="*/ 6204288 w 12376494"/>
              <a:gd name="connsiteY10" fmla="*/ 5855596 h 6226946"/>
              <a:gd name="connsiteX11" fmla="*/ 9331480 w 12376494"/>
              <a:gd name="connsiteY11" fmla="*/ 5858811 h 6226946"/>
              <a:gd name="connsiteX12" fmla="*/ 10240382 w 12376494"/>
              <a:gd name="connsiteY12" fmla="*/ 5861686 h 6226946"/>
              <a:gd name="connsiteX13" fmla="*/ 11160321 w 12376494"/>
              <a:gd name="connsiteY13" fmla="*/ 5869553 h 6226946"/>
              <a:gd name="connsiteX14" fmla="*/ 12318404 w 12376494"/>
              <a:gd name="connsiteY14" fmla="*/ 5868507 h 6226946"/>
              <a:gd name="connsiteX15" fmla="*/ 12344048 w 12376494"/>
              <a:gd name="connsiteY15" fmla="*/ 2579572 h 6226946"/>
              <a:gd name="connsiteX16" fmla="*/ 12334699 w 12376494"/>
              <a:gd name="connsiteY16" fmla="*/ 123500 h 6226946"/>
              <a:gd name="connsiteX17" fmla="*/ 11878870 w 12376494"/>
              <a:gd name="connsiteY17" fmla="*/ 76222 h 6226946"/>
              <a:gd name="connsiteX18" fmla="*/ 10349912 w 12376494"/>
              <a:gd name="connsiteY18" fmla="*/ 69666 h 6226946"/>
              <a:gd name="connsiteX19" fmla="*/ 7832972 w 12376494"/>
              <a:gd name="connsiteY19" fmla="*/ 23097 h 6226946"/>
              <a:gd name="connsiteX20" fmla="*/ 2315832 w 12376494"/>
              <a:gd name="connsiteY20" fmla="*/ 0 h 6226946"/>
              <a:gd name="connsiteX0" fmla="*/ 2315832 w 12376494"/>
              <a:gd name="connsiteY0" fmla="*/ 0 h 6226946"/>
              <a:gd name="connsiteX1" fmla="*/ 870249 w 12376494"/>
              <a:gd name="connsiteY1" fmla="*/ 10760 h 6226946"/>
              <a:gd name="connsiteX2" fmla="*/ 90600 w 12376494"/>
              <a:gd name="connsiteY2" fmla="*/ 15958 h 6226946"/>
              <a:gd name="connsiteX3" fmla="*/ 90599 w 12376494"/>
              <a:gd name="connsiteY3" fmla="*/ 792072 h 6226946"/>
              <a:gd name="connsiteX4" fmla="*/ 71443 w 12376494"/>
              <a:gd name="connsiteY4" fmla="*/ 1316890 h 6226946"/>
              <a:gd name="connsiteX5" fmla="*/ 60826 w 12376494"/>
              <a:gd name="connsiteY5" fmla="*/ 4542095 h 6226946"/>
              <a:gd name="connsiteX6" fmla="*/ 144079 w 12376494"/>
              <a:gd name="connsiteY6" fmla="*/ 5888744 h 6226946"/>
              <a:gd name="connsiteX7" fmla="*/ 1811499 w 12376494"/>
              <a:gd name="connsiteY7" fmla="*/ 5860679 h 6226946"/>
              <a:gd name="connsiteX8" fmla="*/ 3569467 w 12376494"/>
              <a:gd name="connsiteY8" fmla="*/ 5871365 h 6226946"/>
              <a:gd name="connsiteX9" fmla="*/ 4400036 w 12376494"/>
              <a:gd name="connsiteY9" fmla="*/ 6226946 h 6226946"/>
              <a:gd name="connsiteX10" fmla="*/ 4412432 w 12376494"/>
              <a:gd name="connsiteY10" fmla="*/ 5855596 h 6226946"/>
              <a:gd name="connsiteX11" fmla="*/ 9331480 w 12376494"/>
              <a:gd name="connsiteY11" fmla="*/ 5858811 h 6226946"/>
              <a:gd name="connsiteX12" fmla="*/ 10240382 w 12376494"/>
              <a:gd name="connsiteY12" fmla="*/ 5861686 h 6226946"/>
              <a:gd name="connsiteX13" fmla="*/ 11160321 w 12376494"/>
              <a:gd name="connsiteY13" fmla="*/ 5869553 h 6226946"/>
              <a:gd name="connsiteX14" fmla="*/ 12318404 w 12376494"/>
              <a:gd name="connsiteY14" fmla="*/ 5868507 h 6226946"/>
              <a:gd name="connsiteX15" fmla="*/ 12344048 w 12376494"/>
              <a:gd name="connsiteY15" fmla="*/ 2579572 h 6226946"/>
              <a:gd name="connsiteX16" fmla="*/ 12334699 w 12376494"/>
              <a:gd name="connsiteY16" fmla="*/ 123500 h 6226946"/>
              <a:gd name="connsiteX17" fmla="*/ 11878870 w 12376494"/>
              <a:gd name="connsiteY17" fmla="*/ 76222 h 6226946"/>
              <a:gd name="connsiteX18" fmla="*/ 10349912 w 12376494"/>
              <a:gd name="connsiteY18" fmla="*/ 69666 h 6226946"/>
              <a:gd name="connsiteX19" fmla="*/ 7832972 w 12376494"/>
              <a:gd name="connsiteY19" fmla="*/ 23097 h 6226946"/>
              <a:gd name="connsiteX20" fmla="*/ 2315832 w 12376494"/>
              <a:gd name="connsiteY20" fmla="*/ 0 h 6226946"/>
              <a:gd name="connsiteX0" fmla="*/ 2315832 w 12376494"/>
              <a:gd name="connsiteY0" fmla="*/ 0 h 6210739"/>
              <a:gd name="connsiteX1" fmla="*/ 870249 w 12376494"/>
              <a:gd name="connsiteY1" fmla="*/ 10760 h 6210739"/>
              <a:gd name="connsiteX2" fmla="*/ 90600 w 12376494"/>
              <a:gd name="connsiteY2" fmla="*/ 15958 h 6210739"/>
              <a:gd name="connsiteX3" fmla="*/ 90599 w 12376494"/>
              <a:gd name="connsiteY3" fmla="*/ 792072 h 6210739"/>
              <a:gd name="connsiteX4" fmla="*/ 71443 w 12376494"/>
              <a:gd name="connsiteY4" fmla="*/ 1316890 h 6210739"/>
              <a:gd name="connsiteX5" fmla="*/ 60826 w 12376494"/>
              <a:gd name="connsiteY5" fmla="*/ 4542095 h 6210739"/>
              <a:gd name="connsiteX6" fmla="*/ 144079 w 12376494"/>
              <a:gd name="connsiteY6" fmla="*/ 5888744 h 6210739"/>
              <a:gd name="connsiteX7" fmla="*/ 1811499 w 12376494"/>
              <a:gd name="connsiteY7" fmla="*/ 5860679 h 6210739"/>
              <a:gd name="connsiteX8" fmla="*/ 3569467 w 12376494"/>
              <a:gd name="connsiteY8" fmla="*/ 5871365 h 6210739"/>
              <a:gd name="connsiteX9" fmla="*/ 4053225 w 12376494"/>
              <a:gd name="connsiteY9" fmla="*/ 6210739 h 6210739"/>
              <a:gd name="connsiteX10" fmla="*/ 4412432 w 12376494"/>
              <a:gd name="connsiteY10" fmla="*/ 5855596 h 6210739"/>
              <a:gd name="connsiteX11" fmla="*/ 9331480 w 12376494"/>
              <a:gd name="connsiteY11" fmla="*/ 5858811 h 6210739"/>
              <a:gd name="connsiteX12" fmla="*/ 10240382 w 12376494"/>
              <a:gd name="connsiteY12" fmla="*/ 5861686 h 6210739"/>
              <a:gd name="connsiteX13" fmla="*/ 11160321 w 12376494"/>
              <a:gd name="connsiteY13" fmla="*/ 5869553 h 6210739"/>
              <a:gd name="connsiteX14" fmla="*/ 12318404 w 12376494"/>
              <a:gd name="connsiteY14" fmla="*/ 5868507 h 6210739"/>
              <a:gd name="connsiteX15" fmla="*/ 12344048 w 12376494"/>
              <a:gd name="connsiteY15" fmla="*/ 2579572 h 6210739"/>
              <a:gd name="connsiteX16" fmla="*/ 12334699 w 12376494"/>
              <a:gd name="connsiteY16" fmla="*/ 123500 h 6210739"/>
              <a:gd name="connsiteX17" fmla="*/ 11878870 w 12376494"/>
              <a:gd name="connsiteY17" fmla="*/ 76222 h 6210739"/>
              <a:gd name="connsiteX18" fmla="*/ 10349912 w 12376494"/>
              <a:gd name="connsiteY18" fmla="*/ 69666 h 6210739"/>
              <a:gd name="connsiteX19" fmla="*/ 7832972 w 12376494"/>
              <a:gd name="connsiteY19" fmla="*/ 23097 h 6210739"/>
              <a:gd name="connsiteX20" fmla="*/ 2315832 w 12376494"/>
              <a:gd name="connsiteY20" fmla="*/ 0 h 6210739"/>
              <a:gd name="connsiteX0" fmla="*/ 2278199 w 12338861"/>
              <a:gd name="connsiteY0" fmla="*/ 0 h 6210739"/>
              <a:gd name="connsiteX1" fmla="*/ 832616 w 12338861"/>
              <a:gd name="connsiteY1" fmla="*/ 10760 h 6210739"/>
              <a:gd name="connsiteX2" fmla="*/ 52967 w 12338861"/>
              <a:gd name="connsiteY2" fmla="*/ 15958 h 6210739"/>
              <a:gd name="connsiteX3" fmla="*/ 52966 w 12338861"/>
              <a:gd name="connsiteY3" fmla="*/ 792072 h 6210739"/>
              <a:gd name="connsiteX4" fmla="*/ 33810 w 12338861"/>
              <a:gd name="connsiteY4" fmla="*/ 1316890 h 6210739"/>
              <a:gd name="connsiteX5" fmla="*/ 23193 w 12338861"/>
              <a:gd name="connsiteY5" fmla="*/ 4542095 h 6210739"/>
              <a:gd name="connsiteX6" fmla="*/ 106446 w 12338861"/>
              <a:gd name="connsiteY6" fmla="*/ 5888744 h 6210739"/>
              <a:gd name="connsiteX7" fmla="*/ 1253649 w 12338861"/>
              <a:gd name="connsiteY7" fmla="*/ 5860679 h 6210739"/>
              <a:gd name="connsiteX8" fmla="*/ 3531834 w 12338861"/>
              <a:gd name="connsiteY8" fmla="*/ 5871365 h 6210739"/>
              <a:gd name="connsiteX9" fmla="*/ 4015592 w 12338861"/>
              <a:gd name="connsiteY9" fmla="*/ 6210739 h 6210739"/>
              <a:gd name="connsiteX10" fmla="*/ 4374799 w 12338861"/>
              <a:gd name="connsiteY10" fmla="*/ 5855596 h 6210739"/>
              <a:gd name="connsiteX11" fmla="*/ 9293847 w 12338861"/>
              <a:gd name="connsiteY11" fmla="*/ 5858811 h 6210739"/>
              <a:gd name="connsiteX12" fmla="*/ 10202749 w 12338861"/>
              <a:gd name="connsiteY12" fmla="*/ 5861686 h 6210739"/>
              <a:gd name="connsiteX13" fmla="*/ 11122688 w 12338861"/>
              <a:gd name="connsiteY13" fmla="*/ 5869553 h 6210739"/>
              <a:gd name="connsiteX14" fmla="*/ 12280771 w 12338861"/>
              <a:gd name="connsiteY14" fmla="*/ 5868507 h 6210739"/>
              <a:gd name="connsiteX15" fmla="*/ 12306415 w 12338861"/>
              <a:gd name="connsiteY15" fmla="*/ 2579572 h 6210739"/>
              <a:gd name="connsiteX16" fmla="*/ 12297066 w 12338861"/>
              <a:gd name="connsiteY16" fmla="*/ 123500 h 6210739"/>
              <a:gd name="connsiteX17" fmla="*/ 11841237 w 12338861"/>
              <a:gd name="connsiteY17" fmla="*/ 76222 h 6210739"/>
              <a:gd name="connsiteX18" fmla="*/ 10312279 w 12338861"/>
              <a:gd name="connsiteY18" fmla="*/ 69666 h 6210739"/>
              <a:gd name="connsiteX19" fmla="*/ 7795339 w 12338861"/>
              <a:gd name="connsiteY19" fmla="*/ 23097 h 6210739"/>
              <a:gd name="connsiteX20" fmla="*/ 2278199 w 12338861"/>
              <a:gd name="connsiteY20" fmla="*/ 0 h 6210739"/>
              <a:gd name="connsiteX0" fmla="*/ 2278199 w 12338861"/>
              <a:gd name="connsiteY0" fmla="*/ 0 h 6210739"/>
              <a:gd name="connsiteX1" fmla="*/ 832616 w 12338861"/>
              <a:gd name="connsiteY1" fmla="*/ 10760 h 6210739"/>
              <a:gd name="connsiteX2" fmla="*/ 52967 w 12338861"/>
              <a:gd name="connsiteY2" fmla="*/ 15958 h 6210739"/>
              <a:gd name="connsiteX3" fmla="*/ 52966 w 12338861"/>
              <a:gd name="connsiteY3" fmla="*/ 792072 h 6210739"/>
              <a:gd name="connsiteX4" fmla="*/ 33810 w 12338861"/>
              <a:gd name="connsiteY4" fmla="*/ 1316890 h 6210739"/>
              <a:gd name="connsiteX5" fmla="*/ 23193 w 12338861"/>
              <a:gd name="connsiteY5" fmla="*/ 4542095 h 6210739"/>
              <a:gd name="connsiteX6" fmla="*/ 106446 w 12338861"/>
              <a:gd name="connsiteY6" fmla="*/ 5888744 h 6210739"/>
              <a:gd name="connsiteX7" fmla="*/ 1253649 w 12338861"/>
              <a:gd name="connsiteY7" fmla="*/ 5860679 h 6210739"/>
              <a:gd name="connsiteX8" fmla="*/ 2867119 w 12338861"/>
              <a:gd name="connsiteY8" fmla="*/ 5855158 h 6210739"/>
              <a:gd name="connsiteX9" fmla="*/ 4015592 w 12338861"/>
              <a:gd name="connsiteY9" fmla="*/ 6210739 h 6210739"/>
              <a:gd name="connsiteX10" fmla="*/ 4374799 w 12338861"/>
              <a:gd name="connsiteY10" fmla="*/ 5855596 h 6210739"/>
              <a:gd name="connsiteX11" fmla="*/ 9293847 w 12338861"/>
              <a:gd name="connsiteY11" fmla="*/ 5858811 h 6210739"/>
              <a:gd name="connsiteX12" fmla="*/ 10202749 w 12338861"/>
              <a:gd name="connsiteY12" fmla="*/ 5861686 h 6210739"/>
              <a:gd name="connsiteX13" fmla="*/ 11122688 w 12338861"/>
              <a:gd name="connsiteY13" fmla="*/ 5869553 h 6210739"/>
              <a:gd name="connsiteX14" fmla="*/ 12280771 w 12338861"/>
              <a:gd name="connsiteY14" fmla="*/ 5868507 h 6210739"/>
              <a:gd name="connsiteX15" fmla="*/ 12306415 w 12338861"/>
              <a:gd name="connsiteY15" fmla="*/ 2579572 h 6210739"/>
              <a:gd name="connsiteX16" fmla="*/ 12297066 w 12338861"/>
              <a:gd name="connsiteY16" fmla="*/ 123500 h 6210739"/>
              <a:gd name="connsiteX17" fmla="*/ 11841237 w 12338861"/>
              <a:gd name="connsiteY17" fmla="*/ 76222 h 6210739"/>
              <a:gd name="connsiteX18" fmla="*/ 10312279 w 12338861"/>
              <a:gd name="connsiteY18" fmla="*/ 69666 h 6210739"/>
              <a:gd name="connsiteX19" fmla="*/ 7795339 w 12338861"/>
              <a:gd name="connsiteY19" fmla="*/ 23097 h 6210739"/>
              <a:gd name="connsiteX20" fmla="*/ 2278199 w 12338861"/>
              <a:gd name="connsiteY20" fmla="*/ 0 h 6210739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4374799 w 12338861"/>
              <a:gd name="connsiteY10" fmla="*/ 5855596 h 6178324"/>
              <a:gd name="connsiteX11" fmla="*/ 9293847 w 12338861"/>
              <a:gd name="connsiteY11" fmla="*/ 5858811 h 6178324"/>
              <a:gd name="connsiteX12" fmla="*/ 10202749 w 12338861"/>
              <a:gd name="connsiteY12" fmla="*/ 5861686 h 6178324"/>
              <a:gd name="connsiteX13" fmla="*/ 11122688 w 12338861"/>
              <a:gd name="connsiteY13" fmla="*/ 5869553 h 6178324"/>
              <a:gd name="connsiteX14" fmla="*/ 12280771 w 12338861"/>
              <a:gd name="connsiteY14" fmla="*/ 5868507 h 6178324"/>
              <a:gd name="connsiteX15" fmla="*/ 12306415 w 12338861"/>
              <a:gd name="connsiteY15" fmla="*/ 2579572 h 6178324"/>
              <a:gd name="connsiteX16" fmla="*/ 12297066 w 12338861"/>
              <a:gd name="connsiteY16" fmla="*/ 123500 h 6178324"/>
              <a:gd name="connsiteX17" fmla="*/ 11841237 w 12338861"/>
              <a:gd name="connsiteY17" fmla="*/ 76222 h 6178324"/>
              <a:gd name="connsiteX18" fmla="*/ 10312279 w 12338861"/>
              <a:gd name="connsiteY18" fmla="*/ 69666 h 6178324"/>
              <a:gd name="connsiteX19" fmla="*/ 7795339 w 12338861"/>
              <a:gd name="connsiteY19" fmla="*/ 23097 h 6178324"/>
              <a:gd name="connsiteX20" fmla="*/ 2278199 w 12338861"/>
              <a:gd name="connsiteY20" fmla="*/ 0 h 6178324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3594480 w 12338861"/>
              <a:gd name="connsiteY10" fmla="*/ 5823181 h 6178324"/>
              <a:gd name="connsiteX11" fmla="*/ 9293847 w 12338861"/>
              <a:gd name="connsiteY11" fmla="*/ 5858811 h 6178324"/>
              <a:gd name="connsiteX12" fmla="*/ 10202749 w 12338861"/>
              <a:gd name="connsiteY12" fmla="*/ 5861686 h 6178324"/>
              <a:gd name="connsiteX13" fmla="*/ 11122688 w 12338861"/>
              <a:gd name="connsiteY13" fmla="*/ 5869553 h 6178324"/>
              <a:gd name="connsiteX14" fmla="*/ 12280771 w 12338861"/>
              <a:gd name="connsiteY14" fmla="*/ 5868507 h 6178324"/>
              <a:gd name="connsiteX15" fmla="*/ 12306415 w 12338861"/>
              <a:gd name="connsiteY15" fmla="*/ 2579572 h 6178324"/>
              <a:gd name="connsiteX16" fmla="*/ 12297066 w 12338861"/>
              <a:gd name="connsiteY16" fmla="*/ 123500 h 6178324"/>
              <a:gd name="connsiteX17" fmla="*/ 11841237 w 12338861"/>
              <a:gd name="connsiteY17" fmla="*/ 76222 h 6178324"/>
              <a:gd name="connsiteX18" fmla="*/ 10312279 w 12338861"/>
              <a:gd name="connsiteY18" fmla="*/ 69666 h 6178324"/>
              <a:gd name="connsiteX19" fmla="*/ 7795339 w 12338861"/>
              <a:gd name="connsiteY19" fmla="*/ 23097 h 6178324"/>
              <a:gd name="connsiteX20" fmla="*/ 2278199 w 12338861"/>
              <a:gd name="connsiteY20" fmla="*/ 0 h 6178324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3594480 w 12338861"/>
              <a:gd name="connsiteY10" fmla="*/ 5823181 h 6178324"/>
              <a:gd name="connsiteX11" fmla="*/ 7964411 w 12338861"/>
              <a:gd name="connsiteY11" fmla="*/ 5858811 h 6178324"/>
              <a:gd name="connsiteX12" fmla="*/ 10202749 w 12338861"/>
              <a:gd name="connsiteY12" fmla="*/ 5861686 h 6178324"/>
              <a:gd name="connsiteX13" fmla="*/ 11122688 w 12338861"/>
              <a:gd name="connsiteY13" fmla="*/ 5869553 h 6178324"/>
              <a:gd name="connsiteX14" fmla="*/ 12280771 w 12338861"/>
              <a:gd name="connsiteY14" fmla="*/ 5868507 h 6178324"/>
              <a:gd name="connsiteX15" fmla="*/ 12306415 w 12338861"/>
              <a:gd name="connsiteY15" fmla="*/ 2579572 h 6178324"/>
              <a:gd name="connsiteX16" fmla="*/ 12297066 w 12338861"/>
              <a:gd name="connsiteY16" fmla="*/ 123500 h 6178324"/>
              <a:gd name="connsiteX17" fmla="*/ 11841237 w 12338861"/>
              <a:gd name="connsiteY17" fmla="*/ 76222 h 6178324"/>
              <a:gd name="connsiteX18" fmla="*/ 10312279 w 12338861"/>
              <a:gd name="connsiteY18" fmla="*/ 69666 h 6178324"/>
              <a:gd name="connsiteX19" fmla="*/ 7795339 w 12338861"/>
              <a:gd name="connsiteY19" fmla="*/ 23097 h 6178324"/>
              <a:gd name="connsiteX20" fmla="*/ 2278199 w 12338861"/>
              <a:gd name="connsiteY20" fmla="*/ 0 h 6178324"/>
              <a:gd name="connsiteX0" fmla="*/ 2278199 w 12338861"/>
              <a:gd name="connsiteY0" fmla="*/ 0 h 6178324"/>
              <a:gd name="connsiteX1" fmla="*/ 832616 w 12338861"/>
              <a:gd name="connsiteY1" fmla="*/ 10760 h 6178324"/>
              <a:gd name="connsiteX2" fmla="*/ 52967 w 12338861"/>
              <a:gd name="connsiteY2" fmla="*/ 15958 h 6178324"/>
              <a:gd name="connsiteX3" fmla="*/ 52966 w 12338861"/>
              <a:gd name="connsiteY3" fmla="*/ 792072 h 6178324"/>
              <a:gd name="connsiteX4" fmla="*/ 33810 w 12338861"/>
              <a:gd name="connsiteY4" fmla="*/ 1316890 h 6178324"/>
              <a:gd name="connsiteX5" fmla="*/ 23193 w 12338861"/>
              <a:gd name="connsiteY5" fmla="*/ 4542095 h 6178324"/>
              <a:gd name="connsiteX6" fmla="*/ 106446 w 12338861"/>
              <a:gd name="connsiteY6" fmla="*/ 5888744 h 6178324"/>
              <a:gd name="connsiteX7" fmla="*/ 1253649 w 12338861"/>
              <a:gd name="connsiteY7" fmla="*/ 5860679 h 6178324"/>
              <a:gd name="connsiteX8" fmla="*/ 2867119 w 12338861"/>
              <a:gd name="connsiteY8" fmla="*/ 5855158 h 6178324"/>
              <a:gd name="connsiteX9" fmla="*/ 3350877 w 12338861"/>
              <a:gd name="connsiteY9" fmla="*/ 6178324 h 6178324"/>
              <a:gd name="connsiteX10" fmla="*/ 3594480 w 12338861"/>
              <a:gd name="connsiteY10" fmla="*/ 5823181 h 6178324"/>
              <a:gd name="connsiteX11" fmla="*/ 7964411 w 12338861"/>
              <a:gd name="connsiteY11" fmla="*/ 5858811 h 6178324"/>
              <a:gd name="connsiteX12" fmla="*/ 11122688 w 12338861"/>
              <a:gd name="connsiteY12" fmla="*/ 5869553 h 6178324"/>
              <a:gd name="connsiteX13" fmla="*/ 12280771 w 12338861"/>
              <a:gd name="connsiteY13" fmla="*/ 5868507 h 6178324"/>
              <a:gd name="connsiteX14" fmla="*/ 12306415 w 12338861"/>
              <a:gd name="connsiteY14" fmla="*/ 2579572 h 6178324"/>
              <a:gd name="connsiteX15" fmla="*/ 12297066 w 12338861"/>
              <a:gd name="connsiteY15" fmla="*/ 123500 h 6178324"/>
              <a:gd name="connsiteX16" fmla="*/ 11841237 w 12338861"/>
              <a:gd name="connsiteY16" fmla="*/ 76222 h 6178324"/>
              <a:gd name="connsiteX17" fmla="*/ 10312279 w 12338861"/>
              <a:gd name="connsiteY17" fmla="*/ 69666 h 6178324"/>
              <a:gd name="connsiteX18" fmla="*/ 7795339 w 12338861"/>
              <a:gd name="connsiteY18" fmla="*/ 23097 h 6178324"/>
              <a:gd name="connsiteX19" fmla="*/ 2278199 w 12338861"/>
              <a:gd name="connsiteY19" fmla="*/ 0 h 6178324"/>
              <a:gd name="connsiteX0" fmla="*/ 2278199 w 12338861"/>
              <a:gd name="connsiteY0" fmla="*/ 0 h 6220585"/>
              <a:gd name="connsiteX1" fmla="*/ 832616 w 12338861"/>
              <a:gd name="connsiteY1" fmla="*/ 10760 h 6220585"/>
              <a:gd name="connsiteX2" fmla="*/ 52967 w 12338861"/>
              <a:gd name="connsiteY2" fmla="*/ 15958 h 6220585"/>
              <a:gd name="connsiteX3" fmla="*/ 52966 w 12338861"/>
              <a:gd name="connsiteY3" fmla="*/ 792072 h 6220585"/>
              <a:gd name="connsiteX4" fmla="*/ 33810 w 12338861"/>
              <a:gd name="connsiteY4" fmla="*/ 1316890 h 6220585"/>
              <a:gd name="connsiteX5" fmla="*/ 23193 w 12338861"/>
              <a:gd name="connsiteY5" fmla="*/ 4542095 h 6220585"/>
              <a:gd name="connsiteX6" fmla="*/ 106446 w 12338861"/>
              <a:gd name="connsiteY6" fmla="*/ 5888744 h 6220585"/>
              <a:gd name="connsiteX7" fmla="*/ 1253649 w 12338861"/>
              <a:gd name="connsiteY7" fmla="*/ 5860679 h 6220585"/>
              <a:gd name="connsiteX8" fmla="*/ 2867119 w 12338861"/>
              <a:gd name="connsiteY8" fmla="*/ 5855158 h 6220585"/>
              <a:gd name="connsiteX9" fmla="*/ 3350884 w 12338861"/>
              <a:gd name="connsiteY9" fmla="*/ 6220586 h 6220585"/>
              <a:gd name="connsiteX10" fmla="*/ 3594480 w 12338861"/>
              <a:gd name="connsiteY10" fmla="*/ 5823181 h 6220585"/>
              <a:gd name="connsiteX11" fmla="*/ 7964411 w 12338861"/>
              <a:gd name="connsiteY11" fmla="*/ 5858811 h 6220585"/>
              <a:gd name="connsiteX12" fmla="*/ 11122688 w 12338861"/>
              <a:gd name="connsiteY12" fmla="*/ 5869553 h 6220585"/>
              <a:gd name="connsiteX13" fmla="*/ 12280771 w 12338861"/>
              <a:gd name="connsiteY13" fmla="*/ 5868507 h 6220585"/>
              <a:gd name="connsiteX14" fmla="*/ 12306415 w 12338861"/>
              <a:gd name="connsiteY14" fmla="*/ 2579572 h 6220585"/>
              <a:gd name="connsiteX15" fmla="*/ 12297066 w 12338861"/>
              <a:gd name="connsiteY15" fmla="*/ 123500 h 6220585"/>
              <a:gd name="connsiteX16" fmla="*/ 11841237 w 12338861"/>
              <a:gd name="connsiteY16" fmla="*/ 76222 h 6220585"/>
              <a:gd name="connsiteX17" fmla="*/ 10312279 w 12338861"/>
              <a:gd name="connsiteY17" fmla="*/ 69666 h 6220585"/>
              <a:gd name="connsiteX18" fmla="*/ 7795339 w 12338861"/>
              <a:gd name="connsiteY18" fmla="*/ 23097 h 6220585"/>
              <a:gd name="connsiteX19" fmla="*/ 2278199 w 12338861"/>
              <a:gd name="connsiteY19" fmla="*/ 0 h 6220585"/>
              <a:gd name="connsiteX0" fmla="*/ 2278199 w 12338861"/>
              <a:gd name="connsiteY0" fmla="*/ 0 h 6220586"/>
              <a:gd name="connsiteX1" fmla="*/ 832616 w 12338861"/>
              <a:gd name="connsiteY1" fmla="*/ 10760 h 6220586"/>
              <a:gd name="connsiteX2" fmla="*/ 52967 w 12338861"/>
              <a:gd name="connsiteY2" fmla="*/ 15958 h 6220586"/>
              <a:gd name="connsiteX3" fmla="*/ 52966 w 12338861"/>
              <a:gd name="connsiteY3" fmla="*/ 792072 h 6220586"/>
              <a:gd name="connsiteX4" fmla="*/ 33810 w 12338861"/>
              <a:gd name="connsiteY4" fmla="*/ 1316890 h 6220586"/>
              <a:gd name="connsiteX5" fmla="*/ 23193 w 12338861"/>
              <a:gd name="connsiteY5" fmla="*/ 4542095 h 6220586"/>
              <a:gd name="connsiteX6" fmla="*/ 106446 w 12338861"/>
              <a:gd name="connsiteY6" fmla="*/ 5888744 h 6220586"/>
              <a:gd name="connsiteX7" fmla="*/ 1253649 w 12338861"/>
              <a:gd name="connsiteY7" fmla="*/ 5860679 h 6220586"/>
              <a:gd name="connsiteX8" fmla="*/ 2867119 w 12338861"/>
              <a:gd name="connsiteY8" fmla="*/ 5855158 h 6220586"/>
              <a:gd name="connsiteX9" fmla="*/ 3350884 w 12338861"/>
              <a:gd name="connsiteY9" fmla="*/ 6220586 h 6220586"/>
              <a:gd name="connsiteX10" fmla="*/ 3594480 w 12338861"/>
              <a:gd name="connsiteY10" fmla="*/ 5823181 h 6220586"/>
              <a:gd name="connsiteX11" fmla="*/ 7964411 w 12338861"/>
              <a:gd name="connsiteY11" fmla="*/ 5858811 h 6220586"/>
              <a:gd name="connsiteX12" fmla="*/ 11122688 w 12338861"/>
              <a:gd name="connsiteY12" fmla="*/ 5869553 h 6220586"/>
              <a:gd name="connsiteX13" fmla="*/ 12280771 w 12338861"/>
              <a:gd name="connsiteY13" fmla="*/ 5868507 h 6220586"/>
              <a:gd name="connsiteX14" fmla="*/ 12306415 w 12338861"/>
              <a:gd name="connsiteY14" fmla="*/ 2579572 h 6220586"/>
              <a:gd name="connsiteX15" fmla="*/ 12297066 w 12338861"/>
              <a:gd name="connsiteY15" fmla="*/ 123500 h 6220586"/>
              <a:gd name="connsiteX16" fmla="*/ 11841237 w 12338861"/>
              <a:gd name="connsiteY16" fmla="*/ 76222 h 6220586"/>
              <a:gd name="connsiteX17" fmla="*/ 10312279 w 12338861"/>
              <a:gd name="connsiteY17" fmla="*/ 69666 h 6220586"/>
              <a:gd name="connsiteX18" fmla="*/ 7795339 w 12338861"/>
              <a:gd name="connsiteY18" fmla="*/ 23097 h 6220586"/>
              <a:gd name="connsiteX19" fmla="*/ 2278199 w 12338861"/>
              <a:gd name="connsiteY19" fmla="*/ 0 h 6220586"/>
              <a:gd name="connsiteX0" fmla="*/ 2278199 w 12338861"/>
              <a:gd name="connsiteY0" fmla="*/ 0 h 6220586"/>
              <a:gd name="connsiteX1" fmla="*/ 832616 w 12338861"/>
              <a:gd name="connsiteY1" fmla="*/ 10760 h 6220586"/>
              <a:gd name="connsiteX2" fmla="*/ 52967 w 12338861"/>
              <a:gd name="connsiteY2" fmla="*/ 15958 h 6220586"/>
              <a:gd name="connsiteX3" fmla="*/ 52966 w 12338861"/>
              <a:gd name="connsiteY3" fmla="*/ 792072 h 6220586"/>
              <a:gd name="connsiteX4" fmla="*/ 33810 w 12338861"/>
              <a:gd name="connsiteY4" fmla="*/ 1316890 h 6220586"/>
              <a:gd name="connsiteX5" fmla="*/ 23193 w 12338861"/>
              <a:gd name="connsiteY5" fmla="*/ 4542095 h 6220586"/>
              <a:gd name="connsiteX6" fmla="*/ 106446 w 12338861"/>
              <a:gd name="connsiteY6" fmla="*/ 5888744 h 6220586"/>
              <a:gd name="connsiteX7" fmla="*/ 1253649 w 12338861"/>
              <a:gd name="connsiteY7" fmla="*/ 5860679 h 6220586"/>
              <a:gd name="connsiteX8" fmla="*/ 2867119 w 12338861"/>
              <a:gd name="connsiteY8" fmla="*/ 5855158 h 6220586"/>
              <a:gd name="connsiteX9" fmla="*/ 3350884 w 12338861"/>
              <a:gd name="connsiteY9" fmla="*/ 6220586 h 6220586"/>
              <a:gd name="connsiteX10" fmla="*/ 3594480 w 12338861"/>
              <a:gd name="connsiteY10" fmla="*/ 5823181 h 6220586"/>
              <a:gd name="connsiteX11" fmla="*/ 7964411 w 12338861"/>
              <a:gd name="connsiteY11" fmla="*/ 5858811 h 6220586"/>
              <a:gd name="connsiteX12" fmla="*/ 11122688 w 12338861"/>
              <a:gd name="connsiteY12" fmla="*/ 5869553 h 6220586"/>
              <a:gd name="connsiteX13" fmla="*/ 12280771 w 12338861"/>
              <a:gd name="connsiteY13" fmla="*/ 5868507 h 6220586"/>
              <a:gd name="connsiteX14" fmla="*/ 12306415 w 12338861"/>
              <a:gd name="connsiteY14" fmla="*/ 2579572 h 6220586"/>
              <a:gd name="connsiteX15" fmla="*/ 12297066 w 12338861"/>
              <a:gd name="connsiteY15" fmla="*/ 123500 h 6220586"/>
              <a:gd name="connsiteX16" fmla="*/ 11841237 w 12338861"/>
              <a:gd name="connsiteY16" fmla="*/ 76222 h 6220586"/>
              <a:gd name="connsiteX17" fmla="*/ 10312279 w 12338861"/>
              <a:gd name="connsiteY17" fmla="*/ 69666 h 6220586"/>
              <a:gd name="connsiteX18" fmla="*/ 7795339 w 12338861"/>
              <a:gd name="connsiteY18" fmla="*/ 23097 h 6220586"/>
              <a:gd name="connsiteX19" fmla="*/ 2278199 w 12338861"/>
              <a:gd name="connsiteY19" fmla="*/ 0 h 6220586"/>
              <a:gd name="connsiteX0" fmla="*/ 2306734 w 12367396"/>
              <a:gd name="connsiteY0" fmla="*/ 0 h 6220586"/>
              <a:gd name="connsiteX1" fmla="*/ 861151 w 12367396"/>
              <a:gd name="connsiteY1" fmla="*/ 10760 h 6220586"/>
              <a:gd name="connsiteX2" fmla="*/ 81502 w 12367396"/>
              <a:gd name="connsiteY2" fmla="*/ 15958 h 6220586"/>
              <a:gd name="connsiteX3" fmla="*/ 81501 w 12367396"/>
              <a:gd name="connsiteY3" fmla="*/ 792072 h 6220586"/>
              <a:gd name="connsiteX4" fmla="*/ 62345 w 12367396"/>
              <a:gd name="connsiteY4" fmla="*/ 1316890 h 6220586"/>
              <a:gd name="connsiteX5" fmla="*/ 51728 w 12367396"/>
              <a:gd name="connsiteY5" fmla="*/ 4542095 h 6220586"/>
              <a:gd name="connsiteX6" fmla="*/ 93112 w 12367396"/>
              <a:gd name="connsiteY6" fmla="*/ 5865265 h 6220586"/>
              <a:gd name="connsiteX7" fmla="*/ 1282184 w 12367396"/>
              <a:gd name="connsiteY7" fmla="*/ 5860679 h 6220586"/>
              <a:gd name="connsiteX8" fmla="*/ 2895654 w 12367396"/>
              <a:gd name="connsiteY8" fmla="*/ 5855158 h 6220586"/>
              <a:gd name="connsiteX9" fmla="*/ 3379419 w 12367396"/>
              <a:gd name="connsiteY9" fmla="*/ 6220586 h 6220586"/>
              <a:gd name="connsiteX10" fmla="*/ 3623015 w 12367396"/>
              <a:gd name="connsiteY10" fmla="*/ 5823181 h 6220586"/>
              <a:gd name="connsiteX11" fmla="*/ 7992946 w 12367396"/>
              <a:gd name="connsiteY11" fmla="*/ 5858811 h 6220586"/>
              <a:gd name="connsiteX12" fmla="*/ 11151223 w 12367396"/>
              <a:gd name="connsiteY12" fmla="*/ 5869553 h 6220586"/>
              <a:gd name="connsiteX13" fmla="*/ 12309306 w 12367396"/>
              <a:gd name="connsiteY13" fmla="*/ 5868507 h 6220586"/>
              <a:gd name="connsiteX14" fmla="*/ 12334950 w 12367396"/>
              <a:gd name="connsiteY14" fmla="*/ 2579572 h 6220586"/>
              <a:gd name="connsiteX15" fmla="*/ 12325601 w 12367396"/>
              <a:gd name="connsiteY15" fmla="*/ 123500 h 6220586"/>
              <a:gd name="connsiteX16" fmla="*/ 11869772 w 12367396"/>
              <a:gd name="connsiteY16" fmla="*/ 76222 h 6220586"/>
              <a:gd name="connsiteX17" fmla="*/ 10340814 w 12367396"/>
              <a:gd name="connsiteY17" fmla="*/ 69666 h 6220586"/>
              <a:gd name="connsiteX18" fmla="*/ 7823874 w 12367396"/>
              <a:gd name="connsiteY18" fmla="*/ 23097 h 6220586"/>
              <a:gd name="connsiteX19" fmla="*/ 2306734 w 12367396"/>
              <a:gd name="connsiteY19" fmla="*/ 0 h 6220586"/>
              <a:gd name="connsiteX0" fmla="*/ 2335523 w 12396185"/>
              <a:gd name="connsiteY0" fmla="*/ 0 h 6220586"/>
              <a:gd name="connsiteX1" fmla="*/ 889940 w 12396185"/>
              <a:gd name="connsiteY1" fmla="*/ 10760 h 6220586"/>
              <a:gd name="connsiteX2" fmla="*/ 110291 w 12396185"/>
              <a:gd name="connsiteY2" fmla="*/ 15958 h 6220586"/>
              <a:gd name="connsiteX3" fmla="*/ 110290 w 12396185"/>
              <a:gd name="connsiteY3" fmla="*/ 792072 h 6220586"/>
              <a:gd name="connsiteX4" fmla="*/ 91134 w 12396185"/>
              <a:gd name="connsiteY4" fmla="*/ 1316890 h 6220586"/>
              <a:gd name="connsiteX5" fmla="*/ 80517 w 12396185"/>
              <a:gd name="connsiteY5" fmla="*/ 4542095 h 6220586"/>
              <a:gd name="connsiteX6" fmla="*/ 121901 w 12396185"/>
              <a:gd name="connsiteY6" fmla="*/ 5865265 h 6220586"/>
              <a:gd name="connsiteX7" fmla="*/ 1310973 w 12396185"/>
              <a:gd name="connsiteY7" fmla="*/ 5860679 h 6220586"/>
              <a:gd name="connsiteX8" fmla="*/ 2924443 w 12396185"/>
              <a:gd name="connsiteY8" fmla="*/ 5855158 h 6220586"/>
              <a:gd name="connsiteX9" fmla="*/ 3408208 w 12396185"/>
              <a:gd name="connsiteY9" fmla="*/ 6220586 h 6220586"/>
              <a:gd name="connsiteX10" fmla="*/ 3651804 w 12396185"/>
              <a:gd name="connsiteY10" fmla="*/ 5823181 h 6220586"/>
              <a:gd name="connsiteX11" fmla="*/ 8021735 w 12396185"/>
              <a:gd name="connsiteY11" fmla="*/ 5858811 h 6220586"/>
              <a:gd name="connsiteX12" fmla="*/ 11180012 w 12396185"/>
              <a:gd name="connsiteY12" fmla="*/ 5869553 h 6220586"/>
              <a:gd name="connsiteX13" fmla="*/ 12338095 w 12396185"/>
              <a:gd name="connsiteY13" fmla="*/ 5868507 h 6220586"/>
              <a:gd name="connsiteX14" fmla="*/ 12363739 w 12396185"/>
              <a:gd name="connsiteY14" fmla="*/ 2579572 h 6220586"/>
              <a:gd name="connsiteX15" fmla="*/ 12354390 w 12396185"/>
              <a:gd name="connsiteY15" fmla="*/ 123500 h 6220586"/>
              <a:gd name="connsiteX16" fmla="*/ 11898561 w 12396185"/>
              <a:gd name="connsiteY16" fmla="*/ 76222 h 6220586"/>
              <a:gd name="connsiteX17" fmla="*/ 10369603 w 12396185"/>
              <a:gd name="connsiteY17" fmla="*/ 69666 h 6220586"/>
              <a:gd name="connsiteX18" fmla="*/ 7852663 w 12396185"/>
              <a:gd name="connsiteY18" fmla="*/ 23097 h 6220586"/>
              <a:gd name="connsiteX19" fmla="*/ 2335523 w 12396185"/>
              <a:gd name="connsiteY19" fmla="*/ 0 h 6220586"/>
              <a:gd name="connsiteX0" fmla="*/ 2261687 w 12322349"/>
              <a:gd name="connsiteY0" fmla="*/ 0 h 6220586"/>
              <a:gd name="connsiteX1" fmla="*/ 816104 w 12322349"/>
              <a:gd name="connsiteY1" fmla="*/ 10760 h 6220586"/>
              <a:gd name="connsiteX2" fmla="*/ 36455 w 12322349"/>
              <a:gd name="connsiteY2" fmla="*/ 15958 h 6220586"/>
              <a:gd name="connsiteX3" fmla="*/ 36454 w 12322349"/>
              <a:gd name="connsiteY3" fmla="*/ 792072 h 6220586"/>
              <a:gd name="connsiteX4" fmla="*/ 17298 w 12322349"/>
              <a:gd name="connsiteY4" fmla="*/ 1316890 h 6220586"/>
              <a:gd name="connsiteX5" fmla="*/ 6681 w 12322349"/>
              <a:gd name="connsiteY5" fmla="*/ 4542095 h 6220586"/>
              <a:gd name="connsiteX6" fmla="*/ 48065 w 12322349"/>
              <a:gd name="connsiteY6" fmla="*/ 5865265 h 6220586"/>
              <a:gd name="connsiteX7" fmla="*/ 1237137 w 12322349"/>
              <a:gd name="connsiteY7" fmla="*/ 5860679 h 6220586"/>
              <a:gd name="connsiteX8" fmla="*/ 2850607 w 12322349"/>
              <a:gd name="connsiteY8" fmla="*/ 5855158 h 6220586"/>
              <a:gd name="connsiteX9" fmla="*/ 3334372 w 12322349"/>
              <a:gd name="connsiteY9" fmla="*/ 6220586 h 6220586"/>
              <a:gd name="connsiteX10" fmla="*/ 3577968 w 12322349"/>
              <a:gd name="connsiteY10" fmla="*/ 5823181 h 6220586"/>
              <a:gd name="connsiteX11" fmla="*/ 7947899 w 12322349"/>
              <a:gd name="connsiteY11" fmla="*/ 5858811 h 6220586"/>
              <a:gd name="connsiteX12" fmla="*/ 11106176 w 12322349"/>
              <a:gd name="connsiteY12" fmla="*/ 5869553 h 6220586"/>
              <a:gd name="connsiteX13" fmla="*/ 12264259 w 12322349"/>
              <a:gd name="connsiteY13" fmla="*/ 5868507 h 6220586"/>
              <a:gd name="connsiteX14" fmla="*/ 12289903 w 12322349"/>
              <a:gd name="connsiteY14" fmla="*/ 2579572 h 6220586"/>
              <a:gd name="connsiteX15" fmla="*/ 12280554 w 12322349"/>
              <a:gd name="connsiteY15" fmla="*/ 123500 h 6220586"/>
              <a:gd name="connsiteX16" fmla="*/ 11824725 w 12322349"/>
              <a:gd name="connsiteY16" fmla="*/ 76222 h 6220586"/>
              <a:gd name="connsiteX17" fmla="*/ 10295767 w 12322349"/>
              <a:gd name="connsiteY17" fmla="*/ 69666 h 6220586"/>
              <a:gd name="connsiteX18" fmla="*/ 7778827 w 12322349"/>
              <a:gd name="connsiteY18" fmla="*/ 23097 h 6220586"/>
              <a:gd name="connsiteX19" fmla="*/ 2261687 w 12322349"/>
              <a:gd name="connsiteY19" fmla="*/ 0 h 62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322349" h="6220586">
                <a:moveTo>
                  <a:pt x="2261687" y="0"/>
                </a:moveTo>
                <a:lnTo>
                  <a:pt x="816104" y="10760"/>
                </a:lnTo>
                <a:lnTo>
                  <a:pt x="36455" y="15958"/>
                </a:lnTo>
                <a:cubicBezTo>
                  <a:pt x="36455" y="288746"/>
                  <a:pt x="36454" y="519284"/>
                  <a:pt x="36454" y="792072"/>
                </a:cubicBezTo>
                <a:cubicBezTo>
                  <a:pt x="37986" y="902748"/>
                  <a:pt x="15766" y="1206214"/>
                  <a:pt x="17298" y="1316890"/>
                </a:cubicBezTo>
                <a:cubicBezTo>
                  <a:pt x="32127" y="1752674"/>
                  <a:pt x="-17299" y="3705146"/>
                  <a:pt x="6681" y="4542095"/>
                </a:cubicBezTo>
                <a:cubicBezTo>
                  <a:pt x="46572" y="5225386"/>
                  <a:pt x="-29251" y="5700107"/>
                  <a:pt x="48065" y="5865265"/>
                </a:cubicBezTo>
                <a:cubicBezTo>
                  <a:pt x="69776" y="5911642"/>
                  <a:pt x="423318" y="5861060"/>
                  <a:pt x="1237137" y="5860679"/>
                </a:cubicBezTo>
                <a:lnTo>
                  <a:pt x="2850607" y="5855158"/>
                </a:lnTo>
                <a:cubicBezTo>
                  <a:pt x="3045452" y="5967588"/>
                  <a:pt x="3144017" y="6088833"/>
                  <a:pt x="3334372" y="6220586"/>
                </a:cubicBezTo>
                <a:cubicBezTo>
                  <a:pt x="3410921" y="6144477"/>
                  <a:pt x="3476952" y="5963812"/>
                  <a:pt x="3577968" y="5823181"/>
                </a:cubicBezTo>
                <a:cubicBezTo>
                  <a:pt x="3664957" y="5820441"/>
                  <a:pt x="7586687" y="5865726"/>
                  <a:pt x="7947899" y="5858811"/>
                </a:cubicBezTo>
                <a:lnTo>
                  <a:pt x="11106176" y="5869553"/>
                </a:lnTo>
                <a:cubicBezTo>
                  <a:pt x="11463839" y="5859889"/>
                  <a:pt x="12237328" y="5912260"/>
                  <a:pt x="12264259" y="5868507"/>
                </a:cubicBezTo>
                <a:cubicBezTo>
                  <a:pt x="12302702" y="5662987"/>
                  <a:pt x="12276559" y="4364873"/>
                  <a:pt x="12289903" y="2579572"/>
                </a:cubicBezTo>
                <a:cubicBezTo>
                  <a:pt x="12338264" y="1498304"/>
                  <a:pt x="12330434" y="544926"/>
                  <a:pt x="12280554" y="123500"/>
                </a:cubicBezTo>
                <a:cubicBezTo>
                  <a:pt x="12274273" y="70433"/>
                  <a:pt x="12155523" y="85194"/>
                  <a:pt x="11824725" y="76222"/>
                </a:cubicBezTo>
                <a:cubicBezTo>
                  <a:pt x="11493927" y="67250"/>
                  <a:pt x="10495819" y="85585"/>
                  <a:pt x="10295767" y="69666"/>
                </a:cubicBezTo>
                <a:lnTo>
                  <a:pt x="7778827" y="23097"/>
                </a:lnTo>
                <a:lnTo>
                  <a:pt x="2261687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1140A-21C4-4175-997D-87AE32F4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7" y="1630472"/>
            <a:ext cx="4934963" cy="18135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0585-B9AB-44E2-8624-360F67AD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817" y="751141"/>
            <a:ext cx="4147932" cy="5319460"/>
          </a:xfrm>
        </p:spPr>
        <p:txBody>
          <a:bodyPr anchor="ctr"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dirty="0"/>
              <a:t>Closing the home page with a get-in touch button: directly sending an email.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6060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</vt:lpstr>
      <vt:lpstr>The Serif Hand</vt:lpstr>
      <vt:lpstr>ChitchatVTI</vt:lpstr>
      <vt:lpstr>Aneesh antony – Self Introductory</vt:lpstr>
      <vt:lpstr>Navigation Bar</vt:lpstr>
      <vt:lpstr>Logo</vt:lpstr>
      <vt:lpstr>home</vt:lpstr>
      <vt:lpstr>about</vt:lpstr>
      <vt:lpstr>Achievements</vt:lpstr>
      <vt:lpstr>Skills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Ajay Pawar – Self Introductory</dc:title>
  <dc:creator>Pawar, Ajay Mahadev</dc:creator>
  <cp:lastModifiedBy>Lnu, Aneesh Antony</cp:lastModifiedBy>
  <cp:revision>14</cp:revision>
  <dcterms:created xsi:type="dcterms:W3CDTF">2021-11-20T19:57:40Z</dcterms:created>
  <dcterms:modified xsi:type="dcterms:W3CDTF">2022-04-11T02:25:53Z</dcterms:modified>
</cp:coreProperties>
</file>