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63" r:id="rId4"/>
    <p:sldId id="275" r:id="rId5"/>
    <p:sldId id="265" r:id="rId6"/>
    <p:sldId id="289" r:id="rId7"/>
    <p:sldId id="297" r:id="rId8"/>
    <p:sldId id="290" r:id="rId9"/>
    <p:sldId id="291" r:id="rId10"/>
    <p:sldId id="292" r:id="rId11"/>
    <p:sldId id="293" r:id="rId12"/>
    <p:sldId id="294" r:id="rId13"/>
    <p:sldId id="295" r:id="rId14"/>
    <p:sldId id="298" r:id="rId15"/>
    <p:sldId id="299" r:id="rId16"/>
    <p:sldId id="261" r:id="rId17"/>
    <p:sldId id="262" r:id="rId18"/>
    <p:sldId id="28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14A48-E330-4BDC-8CD6-46A54B5166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03B500B-A04E-4E26-B87F-D882871FFB78}">
      <dgm:prSet/>
      <dgm:spPr/>
      <dgm:t>
        <a:bodyPr/>
        <a:lstStyle/>
        <a:p>
          <a:r>
            <a:rPr lang="en-US"/>
            <a:t>Decentralized design</a:t>
          </a:r>
        </a:p>
      </dgm:t>
    </dgm:pt>
    <dgm:pt modelId="{FC31061D-E899-4188-ACA1-B0CC3A51527E}" type="parTrans" cxnId="{B86A02CC-50DC-44B4-9E87-3405B8E408CE}">
      <dgm:prSet/>
      <dgm:spPr/>
      <dgm:t>
        <a:bodyPr/>
        <a:lstStyle/>
        <a:p>
          <a:endParaRPr lang="en-US"/>
        </a:p>
      </dgm:t>
    </dgm:pt>
    <dgm:pt modelId="{F8C9B013-0D97-45BC-AB3C-44A2117A3443}" type="sibTrans" cxnId="{B86A02CC-50DC-44B4-9E87-3405B8E408CE}">
      <dgm:prSet/>
      <dgm:spPr/>
      <dgm:t>
        <a:bodyPr/>
        <a:lstStyle/>
        <a:p>
          <a:endParaRPr lang="en-US"/>
        </a:p>
      </dgm:t>
    </dgm:pt>
    <dgm:pt modelId="{F4C83085-7B0C-4922-8720-1657771A4980}">
      <dgm:prSet/>
      <dgm:spPr/>
      <dgm:t>
        <a:bodyPr/>
        <a:lstStyle/>
        <a:p>
          <a:r>
            <a:rPr lang="en-US"/>
            <a:t>Misplaced inventory items</a:t>
          </a:r>
        </a:p>
      </dgm:t>
    </dgm:pt>
    <dgm:pt modelId="{EE8882F7-373C-4115-B7D3-5DB633513101}" type="parTrans" cxnId="{9FE866B4-714C-4DCE-A29A-90C66F4689FB}">
      <dgm:prSet/>
      <dgm:spPr/>
      <dgm:t>
        <a:bodyPr/>
        <a:lstStyle/>
        <a:p>
          <a:endParaRPr lang="en-US"/>
        </a:p>
      </dgm:t>
    </dgm:pt>
    <dgm:pt modelId="{252B8E24-AB29-4ED9-BCFC-2C6935B823F1}" type="sibTrans" cxnId="{9FE866B4-714C-4DCE-A29A-90C66F4689FB}">
      <dgm:prSet/>
      <dgm:spPr/>
      <dgm:t>
        <a:bodyPr/>
        <a:lstStyle/>
        <a:p>
          <a:endParaRPr lang="en-US"/>
        </a:p>
      </dgm:t>
    </dgm:pt>
    <dgm:pt modelId="{ED2F0A47-BBA5-4B25-ABCD-A7332832B1C5}">
      <dgm:prSet/>
      <dgm:spPr/>
      <dgm:t>
        <a:bodyPr/>
        <a:lstStyle/>
        <a:p>
          <a:r>
            <a:rPr lang="en-US"/>
            <a:t>Quality of data</a:t>
          </a:r>
        </a:p>
      </dgm:t>
    </dgm:pt>
    <dgm:pt modelId="{6DC24EDE-5AA7-4173-84E7-06C34B3E651D}" type="parTrans" cxnId="{5126572B-50EC-4AD7-B387-E2DF2432BEAF}">
      <dgm:prSet/>
      <dgm:spPr/>
      <dgm:t>
        <a:bodyPr/>
        <a:lstStyle/>
        <a:p>
          <a:endParaRPr lang="en-US"/>
        </a:p>
      </dgm:t>
    </dgm:pt>
    <dgm:pt modelId="{440D8920-E2F6-4F15-A822-03162793E639}" type="sibTrans" cxnId="{5126572B-50EC-4AD7-B387-E2DF2432BEAF}">
      <dgm:prSet/>
      <dgm:spPr/>
      <dgm:t>
        <a:bodyPr/>
        <a:lstStyle/>
        <a:p>
          <a:endParaRPr lang="en-US"/>
        </a:p>
      </dgm:t>
    </dgm:pt>
    <dgm:pt modelId="{46685AA5-2F8C-4613-A717-8D61A2B045A4}">
      <dgm:prSet/>
      <dgm:spPr/>
      <dgm:t>
        <a:bodyPr/>
        <a:lstStyle/>
        <a:p>
          <a:r>
            <a:rPr lang="en-US"/>
            <a:t>Interface problems</a:t>
          </a:r>
        </a:p>
      </dgm:t>
    </dgm:pt>
    <dgm:pt modelId="{AC4D915E-8D1B-4395-89A5-96CDF037BA8C}" type="parTrans" cxnId="{109867BE-21ED-470F-AA42-EAD8ADE4C2F0}">
      <dgm:prSet/>
      <dgm:spPr/>
      <dgm:t>
        <a:bodyPr/>
        <a:lstStyle/>
        <a:p>
          <a:endParaRPr lang="en-US"/>
        </a:p>
      </dgm:t>
    </dgm:pt>
    <dgm:pt modelId="{531D822B-C0C6-4F4C-96BF-604D3FCEBC12}" type="sibTrans" cxnId="{109867BE-21ED-470F-AA42-EAD8ADE4C2F0}">
      <dgm:prSet/>
      <dgm:spPr/>
      <dgm:t>
        <a:bodyPr/>
        <a:lstStyle/>
        <a:p>
          <a:endParaRPr lang="en-US"/>
        </a:p>
      </dgm:t>
    </dgm:pt>
    <dgm:pt modelId="{87842153-7143-4986-9CF6-B042C12BCCC7}">
      <dgm:prSet/>
      <dgm:spPr/>
      <dgm:t>
        <a:bodyPr/>
        <a:lstStyle/>
        <a:p>
          <a:r>
            <a:rPr lang="en-US"/>
            <a:t>Training </a:t>
          </a:r>
        </a:p>
      </dgm:t>
    </dgm:pt>
    <dgm:pt modelId="{AACF46DC-BA02-415C-9B39-DE38AABE10D9}" type="parTrans" cxnId="{2F070969-0D54-4ACC-9000-12992DE5DD56}">
      <dgm:prSet/>
      <dgm:spPr/>
      <dgm:t>
        <a:bodyPr/>
        <a:lstStyle/>
        <a:p>
          <a:endParaRPr lang="en-US"/>
        </a:p>
      </dgm:t>
    </dgm:pt>
    <dgm:pt modelId="{6A9DE5ED-19BD-422D-BE9A-276840178B67}" type="sibTrans" cxnId="{2F070969-0D54-4ACC-9000-12992DE5DD56}">
      <dgm:prSet/>
      <dgm:spPr/>
      <dgm:t>
        <a:bodyPr/>
        <a:lstStyle/>
        <a:p>
          <a:endParaRPr lang="en-US"/>
        </a:p>
      </dgm:t>
    </dgm:pt>
    <dgm:pt modelId="{0E360B99-D195-4F61-8F8D-8630BB83E08D}">
      <dgm:prSet/>
      <dgm:spPr/>
      <dgm:t>
        <a:bodyPr/>
        <a:lstStyle/>
        <a:p>
          <a:r>
            <a:rPr lang="en-US"/>
            <a:t>Security</a:t>
          </a:r>
        </a:p>
      </dgm:t>
    </dgm:pt>
    <dgm:pt modelId="{0B80AEB6-6998-4B11-A493-334738CB0BFC}" type="parTrans" cxnId="{F7FB2E69-F463-4BDF-BDD0-189C744D2D85}">
      <dgm:prSet/>
      <dgm:spPr/>
      <dgm:t>
        <a:bodyPr/>
        <a:lstStyle/>
        <a:p>
          <a:endParaRPr lang="en-US"/>
        </a:p>
      </dgm:t>
    </dgm:pt>
    <dgm:pt modelId="{DC2C92D0-AC54-4710-B406-DB17EC5BB5BF}" type="sibTrans" cxnId="{F7FB2E69-F463-4BDF-BDD0-189C744D2D85}">
      <dgm:prSet/>
      <dgm:spPr/>
      <dgm:t>
        <a:bodyPr/>
        <a:lstStyle/>
        <a:p>
          <a:endParaRPr lang="en-US"/>
        </a:p>
      </dgm:t>
    </dgm:pt>
    <dgm:pt modelId="{2D66DEAE-94F6-47EB-AFDB-8B5AF0481C27}">
      <dgm:prSet/>
      <dgm:spPr/>
      <dgm:t>
        <a:bodyPr/>
        <a:lstStyle/>
        <a:p>
          <a:r>
            <a:rPr lang="en-US"/>
            <a:t>Product criteria</a:t>
          </a:r>
        </a:p>
      </dgm:t>
    </dgm:pt>
    <dgm:pt modelId="{6FB223E1-D249-410F-928B-3316894218BE}" type="parTrans" cxnId="{34163B6A-4B0A-4A0A-9B04-18CB7209F5E4}">
      <dgm:prSet/>
      <dgm:spPr/>
      <dgm:t>
        <a:bodyPr/>
        <a:lstStyle/>
        <a:p>
          <a:endParaRPr lang="en-US"/>
        </a:p>
      </dgm:t>
    </dgm:pt>
    <dgm:pt modelId="{0FDF1DA8-0BDB-450E-928A-7D68E7FD77A2}" type="sibTrans" cxnId="{34163B6A-4B0A-4A0A-9B04-18CB7209F5E4}">
      <dgm:prSet/>
      <dgm:spPr/>
      <dgm:t>
        <a:bodyPr/>
        <a:lstStyle/>
        <a:p>
          <a:endParaRPr lang="en-US"/>
        </a:p>
      </dgm:t>
    </dgm:pt>
    <dgm:pt modelId="{5686DC5A-52F5-4BDF-868D-B1637F130E53}" type="pres">
      <dgm:prSet presAssocID="{14214A48-E330-4BDC-8CD6-46A54B516641}" presName="root" presStyleCnt="0">
        <dgm:presLayoutVars>
          <dgm:dir/>
          <dgm:resizeHandles val="exact"/>
        </dgm:presLayoutVars>
      </dgm:prSet>
      <dgm:spPr/>
    </dgm:pt>
    <dgm:pt modelId="{74DF47FD-4EBD-4C3D-8DDA-F1B653EAC59C}" type="pres">
      <dgm:prSet presAssocID="{14214A48-E330-4BDC-8CD6-46A54B516641}" presName="container" presStyleCnt="0">
        <dgm:presLayoutVars>
          <dgm:dir/>
          <dgm:resizeHandles val="exact"/>
        </dgm:presLayoutVars>
      </dgm:prSet>
      <dgm:spPr/>
    </dgm:pt>
    <dgm:pt modelId="{0D890331-6332-4374-BFD2-1D3D05CCED06}" type="pres">
      <dgm:prSet presAssocID="{703B500B-A04E-4E26-B87F-D882871FFB78}" presName="compNode" presStyleCnt="0"/>
      <dgm:spPr/>
    </dgm:pt>
    <dgm:pt modelId="{A2680086-9FE2-4569-B5C2-1348F1C063AE}" type="pres">
      <dgm:prSet presAssocID="{703B500B-A04E-4E26-B87F-D882871FFB78}" presName="iconBgRect" presStyleLbl="bgShp" presStyleIdx="0" presStyleCnt="7"/>
      <dgm:spPr/>
    </dgm:pt>
    <dgm:pt modelId="{F94E46E2-4DF1-4689-B9CB-726D83F07EB7}" type="pres">
      <dgm:prSet presAssocID="{703B500B-A04E-4E26-B87F-D882871FFB7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F9233A2-EE23-4502-A760-6E0FA1EF7433}" type="pres">
      <dgm:prSet presAssocID="{703B500B-A04E-4E26-B87F-D882871FFB78}" presName="spaceRect" presStyleCnt="0"/>
      <dgm:spPr/>
    </dgm:pt>
    <dgm:pt modelId="{5ED95041-08F7-4F60-9CD1-31AEF81EA1C2}" type="pres">
      <dgm:prSet presAssocID="{703B500B-A04E-4E26-B87F-D882871FFB78}" presName="textRect" presStyleLbl="revTx" presStyleIdx="0" presStyleCnt="7">
        <dgm:presLayoutVars>
          <dgm:chMax val="1"/>
          <dgm:chPref val="1"/>
        </dgm:presLayoutVars>
      </dgm:prSet>
      <dgm:spPr/>
    </dgm:pt>
    <dgm:pt modelId="{C9D082DA-3498-4A03-9791-F7CB2350931C}" type="pres">
      <dgm:prSet presAssocID="{F8C9B013-0D97-45BC-AB3C-44A2117A3443}" presName="sibTrans" presStyleLbl="sibTrans2D1" presStyleIdx="0" presStyleCnt="0"/>
      <dgm:spPr/>
    </dgm:pt>
    <dgm:pt modelId="{C46AB55B-258F-47AE-B6AD-A29F29DC213F}" type="pres">
      <dgm:prSet presAssocID="{F4C83085-7B0C-4922-8720-1657771A4980}" presName="compNode" presStyleCnt="0"/>
      <dgm:spPr/>
    </dgm:pt>
    <dgm:pt modelId="{171BA0CB-D854-441C-9994-BD46466D614F}" type="pres">
      <dgm:prSet presAssocID="{F4C83085-7B0C-4922-8720-1657771A4980}" presName="iconBgRect" presStyleLbl="bgShp" presStyleIdx="1" presStyleCnt="7"/>
      <dgm:spPr/>
    </dgm:pt>
    <dgm:pt modelId="{72B7BD40-652B-4F2C-85A6-EF4E582ED647}" type="pres">
      <dgm:prSet presAssocID="{F4C83085-7B0C-4922-8720-1657771A498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9882F27-1B35-4413-B05A-3757246C99B3}" type="pres">
      <dgm:prSet presAssocID="{F4C83085-7B0C-4922-8720-1657771A4980}" presName="spaceRect" presStyleCnt="0"/>
      <dgm:spPr/>
    </dgm:pt>
    <dgm:pt modelId="{9F997C2E-191C-4CA9-BC26-9A58C70D7071}" type="pres">
      <dgm:prSet presAssocID="{F4C83085-7B0C-4922-8720-1657771A4980}" presName="textRect" presStyleLbl="revTx" presStyleIdx="1" presStyleCnt="7">
        <dgm:presLayoutVars>
          <dgm:chMax val="1"/>
          <dgm:chPref val="1"/>
        </dgm:presLayoutVars>
      </dgm:prSet>
      <dgm:spPr/>
    </dgm:pt>
    <dgm:pt modelId="{08D53FC3-165F-4C12-851B-365C638C1DC3}" type="pres">
      <dgm:prSet presAssocID="{252B8E24-AB29-4ED9-BCFC-2C6935B823F1}" presName="sibTrans" presStyleLbl="sibTrans2D1" presStyleIdx="0" presStyleCnt="0"/>
      <dgm:spPr/>
    </dgm:pt>
    <dgm:pt modelId="{C2CE9A0B-9282-4EFB-9B10-C769195ACF60}" type="pres">
      <dgm:prSet presAssocID="{ED2F0A47-BBA5-4B25-ABCD-A7332832B1C5}" presName="compNode" presStyleCnt="0"/>
      <dgm:spPr/>
    </dgm:pt>
    <dgm:pt modelId="{6682CE22-5522-4EFA-9ED3-31393FC4E0DE}" type="pres">
      <dgm:prSet presAssocID="{ED2F0A47-BBA5-4B25-ABCD-A7332832B1C5}" presName="iconBgRect" presStyleLbl="bgShp" presStyleIdx="2" presStyleCnt="7"/>
      <dgm:spPr/>
    </dgm:pt>
    <dgm:pt modelId="{EF317433-A178-4D1E-982D-FF03CF1989A1}" type="pres">
      <dgm:prSet presAssocID="{ED2F0A47-BBA5-4B25-ABCD-A7332832B1C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1C510A-72F7-4AE3-9B92-F06E5E45D5BF}" type="pres">
      <dgm:prSet presAssocID="{ED2F0A47-BBA5-4B25-ABCD-A7332832B1C5}" presName="spaceRect" presStyleCnt="0"/>
      <dgm:spPr/>
    </dgm:pt>
    <dgm:pt modelId="{CD6BB745-E902-4CDC-8C44-B251B20F7DC5}" type="pres">
      <dgm:prSet presAssocID="{ED2F0A47-BBA5-4B25-ABCD-A7332832B1C5}" presName="textRect" presStyleLbl="revTx" presStyleIdx="2" presStyleCnt="7">
        <dgm:presLayoutVars>
          <dgm:chMax val="1"/>
          <dgm:chPref val="1"/>
        </dgm:presLayoutVars>
      </dgm:prSet>
      <dgm:spPr/>
    </dgm:pt>
    <dgm:pt modelId="{7F9D709F-8093-4138-A483-2C6A6D206DF3}" type="pres">
      <dgm:prSet presAssocID="{440D8920-E2F6-4F15-A822-03162793E639}" presName="sibTrans" presStyleLbl="sibTrans2D1" presStyleIdx="0" presStyleCnt="0"/>
      <dgm:spPr/>
    </dgm:pt>
    <dgm:pt modelId="{2DC630C6-F953-4A28-8FCD-8698849A660C}" type="pres">
      <dgm:prSet presAssocID="{46685AA5-2F8C-4613-A717-8D61A2B045A4}" presName="compNode" presStyleCnt="0"/>
      <dgm:spPr/>
    </dgm:pt>
    <dgm:pt modelId="{CFDCBEB7-B638-4EB2-8D71-82D777819992}" type="pres">
      <dgm:prSet presAssocID="{46685AA5-2F8C-4613-A717-8D61A2B045A4}" presName="iconBgRect" presStyleLbl="bgShp" presStyleIdx="3" presStyleCnt="7"/>
      <dgm:spPr/>
    </dgm:pt>
    <dgm:pt modelId="{80EBAE97-AA97-4D2E-8B32-BB3C0785904C}" type="pres">
      <dgm:prSet presAssocID="{46685AA5-2F8C-4613-A717-8D61A2B045A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CAD323B-FE6A-48EF-B4F4-08C7466A1874}" type="pres">
      <dgm:prSet presAssocID="{46685AA5-2F8C-4613-A717-8D61A2B045A4}" presName="spaceRect" presStyleCnt="0"/>
      <dgm:spPr/>
    </dgm:pt>
    <dgm:pt modelId="{2C45B68B-0027-41DE-A40B-34DCA726ED08}" type="pres">
      <dgm:prSet presAssocID="{46685AA5-2F8C-4613-A717-8D61A2B045A4}" presName="textRect" presStyleLbl="revTx" presStyleIdx="3" presStyleCnt="7">
        <dgm:presLayoutVars>
          <dgm:chMax val="1"/>
          <dgm:chPref val="1"/>
        </dgm:presLayoutVars>
      </dgm:prSet>
      <dgm:spPr/>
    </dgm:pt>
    <dgm:pt modelId="{9F53D4B7-AD75-44CA-9B45-A52F7478C06E}" type="pres">
      <dgm:prSet presAssocID="{531D822B-C0C6-4F4C-96BF-604D3FCEBC12}" presName="sibTrans" presStyleLbl="sibTrans2D1" presStyleIdx="0" presStyleCnt="0"/>
      <dgm:spPr/>
    </dgm:pt>
    <dgm:pt modelId="{3339F393-ABDF-4267-903C-9C0C207A6DAC}" type="pres">
      <dgm:prSet presAssocID="{87842153-7143-4986-9CF6-B042C12BCCC7}" presName="compNode" presStyleCnt="0"/>
      <dgm:spPr/>
    </dgm:pt>
    <dgm:pt modelId="{1C8CC7D1-2D04-46DC-A3ED-B14DFA81B9D1}" type="pres">
      <dgm:prSet presAssocID="{87842153-7143-4986-9CF6-B042C12BCCC7}" presName="iconBgRect" presStyleLbl="bgShp" presStyleIdx="4" presStyleCnt="7"/>
      <dgm:spPr/>
    </dgm:pt>
    <dgm:pt modelId="{C71E85D9-E223-4E77-8EDE-C1D73F65E96D}" type="pres">
      <dgm:prSet presAssocID="{87842153-7143-4986-9CF6-B042C12BCCC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0F6BA85E-E70C-41F4-B1E3-2CA00313C27C}" type="pres">
      <dgm:prSet presAssocID="{87842153-7143-4986-9CF6-B042C12BCCC7}" presName="spaceRect" presStyleCnt="0"/>
      <dgm:spPr/>
    </dgm:pt>
    <dgm:pt modelId="{608167DD-E534-43CA-A0D2-5D9BBDF51E07}" type="pres">
      <dgm:prSet presAssocID="{87842153-7143-4986-9CF6-B042C12BCCC7}" presName="textRect" presStyleLbl="revTx" presStyleIdx="4" presStyleCnt="7">
        <dgm:presLayoutVars>
          <dgm:chMax val="1"/>
          <dgm:chPref val="1"/>
        </dgm:presLayoutVars>
      </dgm:prSet>
      <dgm:spPr/>
    </dgm:pt>
    <dgm:pt modelId="{20542FC6-BFA0-43CF-8D68-4E9E4B8020FC}" type="pres">
      <dgm:prSet presAssocID="{6A9DE5ED-19BD-422D-BE9A-276840178B67}" presName="sibTrans" presStyleLbl="sibTrans2D1" presStyleIdx="0" presStyleCnt="0"/>
      <dgm:spPr/>
    </dgm:pt>
    <dgm:pt modelId="{372F7076-B036-47F5-AA08-24708660DA64}" type="pres">
      <dgm:prSet presAssocID="{0E360B99-D195-4F61-8F8D-8630BB83E08D}" presName="compNode" presStyleCnt="0"/>
      <dgm:spPr/>
    </dgm:pt>
    <dgm:pt modelId="{AB0E8BA2-707E-400E-8E67-080AAEB97974}" type="pres">
      <dgm:prSet presAssocID="{0E360B99-D195-4F61-8F8D-8630BB83E08D}" presName="iconBgRect" presStyleLbl="bgShp" presStyleIdx="5" presStyleCnt="7"/>
      <dgm:spPr/>
    </dgm:pt>
    <dgm:pt modelId="{FFD842B1-D3F1-4AF4-88F9-ED7325211487}" type="pres">
      <dgm:prSet presAssocID="{0E360B99-D195-4F61-8F8D-8630BB83E08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F2C25D50-C38F-4425-90E1-E32603AC26D3}" type="pres">
      <dgm:prSet presAssocID="{0E360B99-D195-4F61-8F8D-8630BB83E08D}" presName="spaceRect" presStyleCnt="0"/>
      <dgm:spPr/>
    </dgm:pt>
    <dgm:pt modelId="{E11D3226-2D0E-4963-A938-BB2FCF4F3040}" type="pres">
      <dgm:prSet presAssocID="{0E360B99-D195-4F61-8F8D-8630BB83E08D}" presName="textRect" presStyleLbl="revTx" presStyleIdx="5" presStyleCnt="7">
        <dgm:presLayoutVars>
          <dgm:chMax val="1"/>
          <dgm:chPref val="1"/>
        </dgm:presLayoutVars>
      </dgm:prSet>
      <dgm:spPr/>
    </dgm:pt>
    <dgm:pt modelId="{D5F6F39A-C7C7-4CDF-8622-B09087E04BAA}" type="pres">
      <dgm:prSet presAssocID="{DC2C92D0-AC54-4710-B406-DB17EC5BB5BF}" presName="sibTrans" presStyleLbl="sibTrans2D1" presStyleIdx="0" presStyleCnt="0"/>
      <dgm:spPr/>
    </dgm:pt>
    <dgm:pt modelId="{165D28FD-20A0-4103-87F7-A52AD9B9A35C}" type="pres">
      <dgm:prSet presAssocID="{2D66DEAE-94F6-47EB-AFDB-8B5AF0481C27}" presName="compNode" presStyleCnt="0"/>
      <dgm:spPr/>
    </dgm:pt>
    <dgm:pt modelId="{79D786E6-5167-4DB6-B92A-5DFF24086457}" type="pres">
      <dgm:prSet presAssocID="{2D66DEAE-94F6-47EB-AFDB-8B5AF0481C27}" presName="iconBgRect" presStyleLbl="bgShp" presStyleIdx="6" presStyleCnt="7"/>
      <dgm:spPr/>
    </dgm:pt>
    <dgm:pt modelId="{4CA9FA5D-5BE0-4AF5-B9A2-CFAF05A6D0A8}" type="pres">
      <dgm:prSet presAssocID="{2D66DEAE-94F6-47EB-AFDB-8B5AF0481C2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</dgm:pt>
    <dgm:pt modelId="{5850A8AB-5537-4DDD-8E27-0497C17A088B}" type="pres">
      <dgm:prSet presAssocID="{2D66DEAE-94F6-47EB-AFDB-8B5AF0481C27}" presName="spaceRect" presStyleCnt="0"/>
      <dgm:spPr/>
    </dgm:pt>
    <dgm:pt modelId="{51B53DC6-CB80-4613-A1CB-3FFBCFA2F386}" type="pres">
      <dgm:prSet presAssocID="{2D66DEAE-94F6-47EB-AFDB-8B5AF0481C2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B0B9C07-E902-4362-BB70-899420FB96E1}" type="presOf" srcId="{87842153-7143-4986-9CF6-B042C12BCCC7}" destId="{608167DD-E534-43CA-A0D2-5D9BBDF51E07}" srcOrd="0" destOrd="0" presId="urn:microsoft.com/office/officeart/2018/2/layout/IconCircleList"/>
    <dgm:cxn modelId="{E7990F0C-DF11-4661-91A6-5A8C22919B2F}" type="presOf" srcId="{252B8E24-AB29-4ED9-BCFC-2C6935B823F1}" destId="{08D53FC3-165F-4C12-851B-365C638C1DC3}" srcOrd="0" destOrd="0" presId="urn:microsoft.com/office/officeart/2018/2/layout/IconCircleList"/>
    <dgm:cxn modelId="{B99ABC0F-90E2-4C69-AAF8-43AA18298EF5}" type="presOf" srcId="{14214A48-E330-4BDC-8CD6-46A54B516641}" destId="{5686DC5A-52F5-4BDF-868D-B1637F130E53}" srcOrd="0" destOrd="0" presId="urn:microsoft.com/office/officeart/2018/2/layout/IconCircleList"/>
    <dgm:cxn modelId="{A6DFBE26-6501-4D0A-A1C3-DC47F62D19B5}" type="presOf" srcId="{DC2C92D0-AC54-4710-B406-DB17EC5BB5BF}" destId="{D5F6F39A-C7C7-4CDF-8622-B09087E04BAA}" srcOrd="0" destOrd="0" presId="urn:microsoft.com/office/officeart/2018/2/layout/IconCircleList"/>
    <dgm:cxn modelId="{5126572B-50EC-4AD7-B387-E2DF2432BEAF}" srcId="{14214A48-E330-4BDC-8CD6-46A54B516641}" destId="{ED2F0A47-BBA5-4B25-ABCD-A7332832B1C5}" srcOrd="2" destOrd="0" parTransId="{6DC24EDE-5AA7-4173-84E7-06C34B3E651D}" sibTransId="{440D8920-E2F6-4F15-A822-03162793E639}"/>
    <dgm:cxn modelId="{33DA2B31-EEA5-4858-9DE7-3C679BAC202B}" type="presOf" srcId="{6A9DE5ED-19BD-422D-BE9A-276840178B67}" destId="{20542FC6-BFA0-43CF-8D68-4E9E4B8020FC}" srcOrd="0" destOrd="0" presId="urn:microsoft.com/office/officeart/2018/2/layout/IconCircleList"/>
    <dgm:cxn modelId="{A0E9413B-5D49-4C7E-AEE5-628DED40F428}" type="presOf" srcId="{0E360B99-D195-4F61-8F8D-8630BB83E08D}" destId="{E11D3226-2D0E-4963-A938-BB2FCF4F3040}" srcOrd="0" destOrd="0" presId="urn:microsoft.com/office/officeart/2018/2/layout/IconCircleList"/>
    <dgm:cxn modelId="{2F070969-0D54-4ACC-9000-12992DE5DD56}" srcId="{14214A48-E330-4BDC-8CD6-46A54B516641}" destId="{87842153-7143-4986-9CF6-B042C12BCCC7}" srcOrd="4" destOrd="0" parTransId="{AACF46DC-BA02-415C-9B39-DE38AABE10D9}" sibTransId="{6A9DE5ED-19BD-422D-BE9A-276840178B67}"/>
    <dgm:cxn modelId="{F7FB2E69-F463-4BDF-BDD0-189C744D2D85}" srcId="{14214A48-E330-4BDC-8CD6-46A54B516641}" destId="{0E360B99-D195-4F61-8F8D-8630BB83E08D}" srcOrd="5" destOrd="0" parTransId="{0B80AEB6-6998-4B11-A493-334738CB0BFC}" sibTransId="{DC2C92D0-AC54-4710-B406-DB17EC5BB5BF}"/>
    <dgm:cxn modelId="{34163B6A-4B0A-4A0A-9B04-18CB7209F5E4}" srcId="{14214A48-E330-4BDC-8CD6-46A54B516641}" destId="{2D66DEAE-94F6-47EB-AFDB-8B5AF0481C27}" srcOrd="6" destOrd="0" parTransId="{6FB223E1-D249-410F-928B-3316894218BE}" sibTransId="{0FDF1DA8-0BDB-450E-928A-7D68E7FD77A2}"/>
    <dgm:cxn modelId="{3481B27C-2144-445E-9FDD-829980B7880D}" type="presOf" srcId="{440D8920-E2F6-4F15-A822-03162793E639}" destId="{7F9D709F-8093-4138-A483-2C6A6D206DF3}" srcOrd="0" destOrd="0" presId="urn:microsoft.com/office/officeart/2018/2/layout/IconCircleList"/>
    <dgm:cxn modelId="{DD386195-5248-473B-B111-FC0C3A40D51A}" type="presOf" srcId="{531D822B-C0C6-4F4C-96BF-604D3FCEBC12}" destId="{9F53D4B7-AD75-44CA-9B45-A52F7478C06E}" srcOrd="0" destOrd="0" presId="urn:microsoft.com/office/officeart/2018/2/layout/IconCircleList"/>
    <dgm:cxn modelId="{F3781199-6409-45C4-91D9-DFF63F0899FB}" type="presOf" srcId="{46685AA5-2F8C-4613-A717-8D61A2B045A4}" destId="{2C45B68B-0027-41DE-A40B-34DCA726ED08}" srcOrd="0" destOrd="0" presId="urn:microsoft.com/office/officeart/2018/2/layout/IconCircleList"/>
    <dgm:cxn modelId="{C7C3479E-EA50-4D4D-9E01-18F1F0620862}" type="presOf" srcId="{703B500B-A04E-4E26-B87F-D882871FFB78}" destId="{5ED95041-08F7-4F60-9CD1-31AEF81EA1C2}" srcOrd="0" destOrd="0" presId="urn:microsoft.com/office/officeart/2018/2/layout/IconCircleList"/>
    <dgm:cxn modelId="{9FE866B4-714C-4DCE-A29A-90C66F4689FB}" srcId="{14214A48-E330-4BDC-8CD6-46A54B516641}" destId="{F4C83085-7B0C-4922-8720-1657771A4980}" srcOrd="1" destOrd="0" parTransId="{EE8882F7-373C-4115-B7D3-5DB633513101}" sibTransId="{252B8E24-AB29-4ED9-BCFC-2C6935B823F1}"/>
    <dgm:cxn modelId="{75A7A8BB-B951-49FA-9375-CA50268AE8C4}" type="presOf" srcId="{F8C9B013-0D97-45BC-AB3C-44A2117A3443}" destId="{C9D082DA-3498-4A03-9791-F7CB2350931C}" srcOrd="0" destOrd="0" presId="urn:microsoft.com/office/officeart/2018/2/layout/IconCircleList"/>
    <dgm:cxn modelId="{109867BE-21ED-470F-AA42-EAD8ADE4C2F0}" srcId="{14214A48-E330-4BDC-8CD6-46A54B516641}" destId="{46685AA5-2F8C-4613-A717-8D61A2B045A4}" srcOrd="3" destOrd="0" parTransId="{AC4D915E-8D1B-4395-89A5-96CDF037BA8C}" sibTransId="{531D822B-C0C6-4F4C-96BF-604D3FCEBC12}"/>
    <dgm:cxn modelId="{B86A02CC-50DC-44B4-9E87-3405B8E408CE}" srcId="{14214A48-E330-4BDC-8CD6-46A54B516641}" destId="{703B500B-A04E-4E26-B87F-D882871FFB78}" srcOrd="0" destOrd="0" parTransId="{FC31061D-E899-4188-ACA1-B0CC3A51527E}" sibTransId="{F8C9B013-0D97-45BC-AB3C-44A2117A3443}"/>
    <dgm:cxn modelId="{8BEDABCD-9D32-4FD0-B71E-D622C923EE73}" type="presOf" srcId="{ED2F0A47-BBA5-4B25-ABCD-A7332832B1C5}" destId="{CD6BB745-E902-4CDC-8C44-B251B20F7DC5}" srcOrd="0" destOrd="0" presId="urn:microsoft.com/office/officeart/2018/2/layout/IconCircleList"/>
    <dgm:cxn modelId="{B7D61BD6-65A6-4FC1-89A6-993A78BB50E4}" type="presOf" srcId="{F4C83085-7B0C-4922-8720-1657771A4980}" destId="{9F997C2E-191C-4CA9-BC26-9A58C70D7071}" srcOrd="0" destOrd="0" presId="urn:microsoft.com/office/officeart/2018/2/layout/IconCircleList"/>
    <dgm:cxn modelId="{D12DF4F2-4823-4B47-AA1D-329F830D72ED}" type="presOf" srcId="{2D66DEAE-94F6-47EB-AFDB-8B5AF0481C27}" destId="{51B53DC6-CB80-4613-A1CB-3FFBCFA2F386}" srcOrd="0" destOrd="0" presId="urn:microsoft.com/office/officeart/2018/2/layout/IconCircleList"/>
    <dgm:cxn modelId="{D81D5182-10E9-42E9-BA7D-26A998024390}" type="presParOf" srcId="{5686DC5A-52F5-4BDF-868D-B1637F130E53}" destId="{74DF47FD-4EBD-4C3D-8DDA-F1B653EAC59C}" srcOrd="0" destOrd="0" presId="urn:microsoft.com/office/officeart/2018/2/layout/IconCircleList"/>
    <dgm:cxn modelId="{E405EC0E-74C6-4642-940F-36C1E9E7D9E3}" type="presParOf" srcId="{74DF47FD-4EBD-4C3D-8DDA-F1B653EAC59C}" destId="{0D890331-6332-4374-BFD2-1D3D05CCED06}" srcOrd="0" destOrd="0" presId="urn:microsoft.com/office/officeart/2018/2/layout/IconCircleList"/>
    <dgm:cxn modelId="{FCCD3B2A-B7D1-461A-B7B5-C32C2807C152}" type="presParOf" srcId="{0D890331-6332-4374-BFD2-1D3D05CCED06}" destId="{A2680086-9FE2-4569-B5C2-1348F1C063AE}" srcOrd="0" destOrd="0" presId="urn:microsoft.com/office/officeart/2018/2/layout/IconCircleList"/>
    <dgm:cxn modelId="{4B71E11B-A6E8-4579-9086-63DB2D5DDE72}" type="presParOf" srcId="{0D890331-6332-4374-BFD2-1D3D05CCED06}" destId="{F94E46E2-4DF1-4689-B9CB-726D83F07EB7}" srcOrd="1" destOrd="0" presId="urn:microsoft.com/office/officeart/2018/2/layout/IconCircleList"/>
    <dgm:cxn modelId="{063D59CE-CF1C-47E5-AD4A-FF4AA0C1F204}" type="presParOf" srcId="{0D890331-6332-4374-BFD2-1D3D05CCED06}" destId="{DF9233A2-EE23-4502-A760-6E0FA1EF7433}" srcOrd="2" destOrd="0" presId="urn:microsoft.com/office/officeart/2018/2/layout/IconCircleList"/>
    <dgm:cxn modelId="{FF5B7B5C-BF60-43A8-9AB1-CA15F00CDBED}" type="presParOf" srcId="{0D890331-6332-4374-BFD2-1D3D05CCED06}" destId="{5ED95041-08F7-4F60-9CD1-31AEF81EA1C2}" srcOrd="3" destOrd="0" presId="urn:microsoft.com/office/officeart/2018/2/layout/IconCircleList"/>
    <dgm:cxn modelId="{A4906C7C-7C8C-4B83-8BA4-3E653C1ED721}" type="presParOf" srcId="{74DF47FD-4EBD-4C3D-8DDA-F1B653EAC59C}" destId="{C9D082DA-3498-4A03-9791-F7CB2350931C}" srcOrd="1" destOrd="0" presId="urn:microsoft.com/office/officeart/2018/2/layout/IconCircleList"/>
    <dgm:cxn modelId="{312318B6-7541-4EB5-A492-17645A48469A}" type="presParOf" srcId="{74DF47FD-4EBD-4C3D-8DDA-F1B653EAC59C}" destId="{C46AB55B-258F-47AE-B6AD-A29F29DC213F}" srcOrd="2" destOrd="0" presId="urn:microsoft.com/office/officeart/2018/2/layout/IconCircleList"/>
    <dgm:cxn modelId="{794F7F38-7DDE-4EED-B558-AB1F3A67DF27}" type="presParOf" srcId="{C46AB55B-258F-47AE-B6AD-A29F29DC213F}" destId="{171BA0CB-D854-441C-9994-BD46466D614F}" srcOrd="0" destOrd="0" presId="urn:microsoft.com/office/officeart/2018/2/layout/IconCircleList"/>
    <dgm:cxn modelId="{64A662E6-9293-4AEF-9477-6E4C44346B75}" type="presParOf" srcId="{C46AB55B-258F-47AE-B6AD-A29F29DC213F}" destId="{72B7BD40-652B-4F2C-85A6-EF4E582ED647}" srcOrd="1" destOrd="0" presId="urn:microsoft.com/office/officeart/2018/2/layout/IconCircleList"/>
    <dgm:cxn modelId="{8DC63E65-8F79-443C-B62F-2EDAE6A239E7}" type="presParOf" srcId="{C46AB55B-258F-47AE-B6AD-A29F29DC213F}" destId="{39882F27-1B35-4413-B05A-3757246C99B3}" srcOrd="2" destOrd="0" presId="urn:microsoft.com/office/officeart/2018/2/layout/IconCircleList"/>
    <dgm:cxn modelId="{501123E9-6E88-4BCD-B865-7FA918327483}" type="presParOf" srcId="{C46AB55B-258F-47AE-B6AD-A29F29DC213F}" destId="{9F997C2E-191C-4CA9-BC26-9A58C70D7071}" srcOrd="3" destOrd="0" presId="urn:microsoft.com/office/officeart/2018/2/layout/IconCircleList"/>
    <dgm:cxn modelId="{C64D9F12-44EF-43AF-A9FA-6DCF3376B530}" type="presParOf" srcId="{74DF47FD-4EBD-4C3D-8DDA-F1B653EAC59C}" destId="{08D53FC3-165F-4C12-851B-365C638C1DC3}" srcOrd="3" destOrd="0" presId="urn:microsoft.com/office/officeart/2018/2/layout/IconCircleList"/>
    <dgm:cxn modelId="{B76EC2FA-D0BB-4D04-8C70-28E68B29790D}" type="presParOf" srcId="{74DF47FD-4EBD-4C3D-8DDA-F1B653EAC59C}" destId="{C2CE9A0B-9282-4EFB-9B10-C769195ACF60}" srcOrd="4" destOrd="0" presId="urn:microsoft.com/office/officeart/2018/2/layout/IconCircleList"/>
    <dgm:cxn modelId="{2E73748F-4143-4884-A1D5-647D40FAFB55}" type="presParOf" srcId="{C2CE9A0B-9282-4EFB-9B10-C769195ACF60}" destId="{6682CE22-5522-4EFA-9ED3-31393FC4E0DE}" srcOrd="0" destOrd="0" presId="urn:microsoft.com/office/officeart/2018/2/layout/IconCircleList"/>
    <dgm:cxn modelId="{CB170701-FD44-4659-B4D0-166E20BD0BF3}" type="presParOf" srcId="{C2CE9A0B-9282-4EFB-9B10-C769195ACF60}" destId="{EF317433-A178-4D1E-982D-FF03CF1989A1}" srcOrd="1" destOrd="0" presId="urn:microsoft.com/office/officeart/2018/2/layout/IconCircleList"/>
    <dgm:cxn modelId="{C89ADD76-42C4-435C-8E64-E1D8065978EE}" type="presParOf" srcId="{C2CE9A0B-9282-4EFB-9B10-C769195ACF60}" destId="{A91C510A-72F7-4AE3-9B92-F06E5E45D5BF}" srcOrd="2" destOrd="0" presId="urn:microsoft.com/office/officeart/2018/2/layout/IconCircleList"/>
    <dgm:cxn modelId="{9456A6DC-A119-4580-8A09-5BB8542A274A}" type="presParOf" srcId="{C2CE9A0B-9282-4EFB-9B10-C769195ACF60}" destId="{CD6BB745-E902-4CDC-8C44-B251B20F7DC5}" srcOrd="3" destOrd="0" presId="urn:microsoft.com/office/officeart/2018/2/layout/IconCircleList"/>
    <dgm:cxn modelId="{1292A8B3-08F4-41A4-935D-2488F102FE5A}" type="presParOf" srcId="{74DF47FD-4EBD-4C3D-8DDA-F1B653EAC59C}" destId="{7F9D709F-8093-4138-A483-2C6A6D206DF3}" srcOrd="5" destOrd="0" presId="urn:microsoft.com/office/officeart/2018/2/layout/IconCircleList"/>
    <dgm:cxn modelId="{87E9F8B8-FA89-42C3-8990-79CD89F4C7A6}" type="presParOf" srcId="{74DF47FD-4EBD-4C3D-8DDA-F1B653EAC59C}" destId="{2DC630C6-F953-4A28-8FCD-8698849A660C}" srcOrd="6" destOrd="0" presId="urn:microsoft.com/office/officeart/2018/2/layout/IconCircleList"/>
    <dgm:cxn modelId="{084DD94D-0E97-4EE3-9C07-5740D8710A63}" type="presParOf" srcId="{2DC630C6-F953-4A28-8FCD-8698849A660C}" destId="{CFDCBEB7-B638-4EB2-8D71-82D777819992}" srcOrd="0" destOrd="0" presId="urn:microsoft.com/office/officeart/2018/2/layout/IconCircleList"/>
    <dgm:cxn modelId="{153DE841-4C03-4FC1-95D5-4CD2B1DC401F}" type="presParOf" srcId="{2DC630C6-F953-4A28-8FCD-8698849A660C}" destId="{80EBAE97-AA97-4D2E-8B32-BB3C0785904C}" srcOrd="1" destOrd="0" presId="urn:microsoft.com/office/officeart/2018/2/layout/IconCircleList"/>
    <dgm:cxn modelId="{7FC883E2-B076-4822-8161-1282FD1BD81D}" type="presParOf" srcId="{2DC630C6-F953-4A28-8FCD-8698849A660C}" destId="{3CAD323B-FE6A-48EF-B4F4-08C7466A1874}" srcOrd="2" destOrd="0" presId="urn:microsoft.com/office/officeart/2018/2/layout/IconCircleList"/>
    <dgm:cxn modelId="{19F0E5F8-668F-4D3C-9374-23DC7EF08E7D}" type="presParOf" srcId="{2DC630C6-F953-4A28-8FCD-8698849A660C}" destId="{2C45B68B-0027-41DE-A40B-34DCA726ED08}" srcOrd="3" destOrd="0" presId="urn:microsoft.com/office/officeart/2018/2/layout/IconCircleList"/>
    <dgm:cxn modelId="{3F673A50-5731-48C8-82D5-F9AD42087D9C}" type="presParOf" srcId="{74DF47FD-4EBD-4C3D-8DDA-F1B653EAC59C}" destId="{9F53D4B7-AD75-44CA-9B45-A52F7478C06E}" srcOrd="7" destOrd="0" presId="urn:microsoft.com/office/officeart/2018/2/layout/IconCircleList"/>
    <dgm:cxn modelId="{F582A1C8-BA59-46EB-93E1-428E43144608}" type="presParOf" srcId="{74DF47FD-4EBD-4C3D-8DDA-F1B653EAC59C}" destId="{3339F393-ABDF-4267-903C-9C0C207A6DAC}" srcOrd="8" destOrd="0" presId="urn:microsoft.com/office/officeart/2018/2/layout/IconCircleList"/>
    <dgm:cxn modelId="{49CCF4BA-F6FE-4E32-BDE4-33828E76CEEC}" type="presParOf" srcId="{3339F393-ABDF-4267-903C-9C0C207A6DAC}" destId="{1C8CC7D1-2D04-46DC-A3ED-B14DFA81B9D1}" srcOrd="0" destOrd="0" presId="urn:microsoft.com/office/officeart/2018/2/layout/IconCircleList"/>
    <dgm:cxn modelId="{E703AB88-B3E1-4E4B-9B72-53F8405E8D29}" type="presParOf" srcId="{3339F393-ABDF-4267-903C-9C0C207A6DAC}" destId="{C71E85D9-E223-4E77-8EDE-C1D73F65E96D}" srcOrd="1" destOrd="0" presId="urn:microsoft.com/office/officeart/2018/2/layout/IconCircleList"/>
    <dgm:cxn modelId="{9FAA4D03-80BC-489F-A200-519B2A2C6CF9}" type="presParOf" srcId="{3339F393-ABDF-4267-903C-9C0C207A6DAC}" destId="{0F6BA85E-E70C-41F4-B1E3-2CA00313C27C}" srcOrd="2" destOrd="0" presId="urn:microsoft.com/office/officeart/2018/2/layout/IconCircleList"/>
    <dgm:cxn modelId="{EDEADE47-9945-4F5A-9204-58F6A83F4AA9}" type="presParOf" srcId="{3339F393-ABDF-4267-903C-9C0C207A6DAC}" destId="{608167DD-E534-43CA-A0D2-5D9BBDF51E07}" srcOrd="3" destOrd="0" presId="urn:microsoft.com/office/officeart/2018/2/layout/IconCircleList"/>
    <dgm:cxn modelId="{05D6DD30-7AA2-4F70-BDCD-91E8EBD4C41B}" type="presParOf" srcId="{74DF47FD-4EBD-4C3D-8DDA-F1B653EAC59C}" destId="{20542FC6-BFA0-43CF-8D68-4E9E4B8020FC}" srcOrd="9" destOrd="0" presId="urn:microsoft.com/office/officeart/2018/2/layout/IconCircleList"/>
    <dgm:cxn modelId="{CCFDB4D1-D147-4681-BDF3-CE32972D0535}" type="presParOf" srcId="{74DF47FD-4EBD-4C3D-8DDA-F1B653EAC59C}" destId="{372F7076-B036-47F5-AA08-24708660DA64}" srcOrd="10" destOrd="0" presId="urn:microsoft.com/office/officeart/2018/2/layout/IconCircleList"/>
    <dgm:cxn modelId="{5C8FF17A-B748-4A15-A1FD-25269516CF77}" type="presParOf" srcId="{372F7076-B036-47F5-AA08-24708660DA64}" destId="{AB0E8BA2-707E-400E-8E67-080AAEB97974}" srcOrd="0" destOrd="0" presId="urn:microsoft.com/office/officeart/2018/2/layout/IconCircleList"/>
    <dgm:cxn modelId="{2F165E12-5507-46A0-8C06-0B433C17084B}" type="presParOf" srcId="{372F7076-B036-47F5-AA08-24708660DA64}" destId="{FFD842B1-D3F1-4AF4-88F9-ED7325211487}" srcOrd="1" destOrd="0" presId="urn:microsoft.com/office/officeart/2018/2/layout/IconCircleList"/>
    <dgm:cxn modelId="{63495E3B-ED17-49F1-AB13-6EFABF30A2F5}" type="presParOf" srcId="{372F7076-B036-47F5-AA08-24708660DA64}" destId="{F2C25D50-C38F-4425-90E1-E32603AC26D3}" srcOrd="2" destOrd="0" presId="urn:microsoft.com/office/officeart/2018/2/layout/IconCircleList"/>
    <dgm:cxn modelId="{01636D30-93B0-43B5-98A7-92108D62B89B}" type="presParOf" srcId="{372F7076-B036-47F5-AA08-24708660DA64}" destId="{E11D3226-2D0E-4963-A938-BB2FCF4F3040}" srcOrd="3" destOrd="0" presId="urn:microsoft.com/office/officeart/2018/2/layout/IconCircleList"/>
    <dgm:cxn modelId="{77BFCE68-B870-4021-BDD7-98297C715C66}" type="presParOf" srcId="{74DF47FD-4EBD-4C3D-8DDA-F1B653EAC59C}" destId="{D5F6F39A-C7C7-4CDF-8622-B09087E04BAA}" srcOrd="11" destOrd="0" presId="urn:microsoft.com/office/officeart/2018/2/layout/IconCircleList"/>
    <dgm:cxn modelId="{3F6DA324-C71C-4CA9-ADAB-F922F9A27B13}" type="presParOf" srcId="{74DF47FD-4EBD-4C3D-8DDA-F1B653EAC59C}" destId="{165D28FD-20A0-4103-87F7-A52AD9B9A35C}" srcOrd="12" destOrd="0" presId="urn:microsoft.com/office/officeart/2018/2/layout/IconCircleList"/>
    <dgm:cxn modelId="{5219BBAD-3D82-40DF-91AC-73041FBC31B0}" type="presParOf" srcId="{165D28FD-20A0-4103-87F7-A52AD9B9A35C}" destId="{79D786E6-5167-4DB6-B92A-5DFF24086457}" srcOrd="0" destOrd="0" presId="urn:microsoft.com/office/officeart/2018/2/layout/IconCircleList"/>
    <dgm:cxn modelId="{F4930985-0218-420C-A57F-078DAE92D2C1}" type="presParOf" srcId="{165D28FD-20A0-4103-87F7-A52AD9B9A35C}" destId="{4CA9FA5D-5BE0-4AF5-B9A2-CFAF05A6D0A8}" srcOrd="1" destOrd="0" presId="urn:microsoft.com/office/officeart/2018/2/layout/IconCircleList"/>
    <dgm:cxn modelId="{AA5C3B7C-1EA3-480A-BC69-D73C02827288}" type="presParOf" srcId="{165D28FD-20A0-4103-87F7-A52AD9B9A35C}" destId="{5850A8AB-5537-4DDD-8E27-0497C17A088B}" srcOrd="2" destOrd="0" presId="urn:microsoft.com/office/officeart/2018/2/layout/IconCircleList"/>
    <dgm:cxn modelId="{23A1791A-0DD2-4723-99EF-3D1D525F3E46}" type="presParOf" srcId="{165D28FD-20A0-4103-87F7-A52AD9B9A35C}" destId="{51B53DC6-CB80-4613-A1CB-3FFBCFA2F3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3F345-D076-4C74-B331-24ADECE694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BF3838A-C613-4CE3-A5F0-2F02F8D78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Implemented return product, sell product, and track sales </a:t>
          </a:r>
        </a:p>
      </dgm:t>
    </dgm:pt>
    <dgm:pt modelId="{D20CF101-8317-48A6-B1B5-1C6ACF17B6E9}" type="parTrans" cxnId="{E29E250B-9DC8-470C-B1D0-69EBC2A54E62}">
      <dgm:prSet/>
      <dgm:spPr/>
      <dgm:t>
        <a:bodyPr/>
        <a:lstStyle/>
        <a:p>
          <a:endParaRPr lang="en-US"/>
        </a:p>
      </dgm:t>
    </dgm:pt>
    <dgm:pt modelId="{16389A43-8437-4A98-98BD-B24DAC687029}" type="sibTrans" cxnId="{E29E250B-9DC8-470C-B1D0-69EBC2A54E62}">
      <dgm:prSet/>
      <dgm:spPr/>
      <dgm:t>
        <a:bodyPr/>
        <a:lstStyle/>
        <a:p>
          <a:endParaRPr lang="en-US"/>
        </a:p>
      </dgm:t>
    </dgm:pt>
    <dgm:pt modelId="{0B925731-3D05-44F0-BE72-81CC48A0B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and integrated user-friendly GUI</a:t>
          </a:r>
        </a:p>
      </dgm:t>
    </dgm:pt>
    <dgm:pt modelId="{50449B63-68A0-4612-B33C-891B3516C1BE}" type="parTrans" cxnId="{E9DBE47D-1196-4E7A-8359-9A12DFD67B80}">
      <dgm:prSet/>
      <dgm:spPr/>
      <dgm:t>
        <a:bodyPr/>
        <a:lstStyle/>
        <a:p>
          <a:endParaRPr lang="en-US"/>
        </a:p>
      </dgm:t>
    </dgm:pt>
    <dgm:pt modelId="{8F1F56C8-D0CD-42AA-8E6B-F5E5FFA4834A}" type="sibTrans" cxnId="{E9DBE47D-1196-4E7A-8359-9A12DFD67B80}">
      <dgm:prSet/>
      <dgm:spPr/>
      <dgm:t>
        <a:bodyPr/>
        <a:lstStyle/>
        <a:p>
          <a:endParaRPr lang="en-US"/>
        </a:p>
      </dgm:t>
    </dgm:pt>
    <dgm:pt modelId="{E2041274-E8C8-418E-88E5-1D4177A03D92}" type="pres">
      <dgm:prSet presAssocID="{3603F345-D076-4C74-B331-24ADECE6946C}" presName="root" presStyleCnt="0">
        <dgm:presLayoutVars>
          <dgm:dir/>
          <dgm:resizeHandles val="exact"/>
        </dgm:presLayoutVars>
      </dgm:prSet>
      <dgm:spPr/>
    </dgm:pt>
    <dgm:pt modelId="{983F8EEE-3180-4B69-83E4-1BD70AAFBB3C}" type="pres">
      <dgm:prSet presAssocID="{1BF3838A-C613-4CE3-A5F0-2F02F8D786C1}" presName="compNode" presStyleCnt="0"/>
      <dgm:spPr/>
    </dgm:pt>
    <dgm:pt modelId="{648CB0B0-9DFD-4A73-9C0F-C7AB5E1B11E1}" type="pres">
      <dgm:prSet presAssocID="{1BF3838A-C613-4CE3-A5F0-2F02F8D786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0D45269D-E3B5-490F-85B2-67A5CD57B024}" type="pres">
      <dgm:prSet presAssocID="{1BF3838A-C613-4CE3-A5F0-2F02F8D786C1}" presName="spaceRect" presStyleCnt="0"/>
      <dgm:spPr/>
    </dgm:pt>
    <dgm:pt modelId="{C029E27B-6F35-4E32-B9C2-9548909A3217}" type="pres">
      <dgm:prSet presAssocID="{1BF3838A-C613-4CE3-A5F0-2F02F8D786C1}" presName="textRect" presStyleLbl="revTx" presStyleIdx="0" presStyleCnt="2">
        <dgm:presLayoutVars>
          <dgm:chMax val="1"/>
          <dgm:chPref val="1"/>
        </dgm:presLayoutVars>
      </dgm:prSet>
      <dgm:spPr/>
    </dgm:pt>
    <dgm:pt modelId="{60A7EA5A-0AB8-442D-9CEB-1F482D34F54F}" type="pres">
      <dgm:prSet presAssocID="{16389A43-8437-4A98-98BD-B24DAC687029}" presName="sibTrans" presStyleCnt="0"/>
      <dgm:spPr/>
    </dgm:pt>
    <dgm:pt modelId="{506B40AF-AC43-4499-9A1A-C35519C3A5A1}" type="pres">
      <dgm:prSet presAssocID="{0B925731-3D05-44F0-BE72-81CC48A0BE01}" presName="compNode" presStyleCnt="0"/>
      <dgm:spPr/>
    </dgm:pt>
    <dgm:pt modelId="{680F9195-D9B6-4B53-9622-8EA4E8E52282}" type="pres">
      <dgm:prSet presAssocID="{0B925731-3D05-44F0-BE72-81CC48A0BE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0FACBC-111B-4FA0-AB8D-F44ADC7AC670}" type="pres">
      <dgm:prSet presAssocID="{0B925731-3D05-44F0-BE72-81CC48A0BE01}" presName="spaceRect" presStyleCnt="0"/>
      <dgm:spPr/>
    </dgm:pt>
    <dgm:pt modelId="{C42664D0-12E8-4B4C-AAAA-04AEAA476A68}" type="pres">
      <dgm:prSet presAssocID="{0B925731-3D05-44F0-BE72-81CC48A0BE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9E250B-9DC8-470C-B1D0-69EBC2A54E62}" srcId="{3603F345-D076-4C74-B331-24ADECE6946C}" destId="{1BF3838A-C613-4CE3-A5F0-2F02F8D786C1}" srcOrd="0" destOrd="0" parTransId="{D20CF101-8317-48A6-B1B5-1C6ACF17B6E9}" sibTransId="{16389A43-8437-4A98-98BD-B24DAC687029}"/>
    <dgm:cxn modelId="{E9DBE47D-1196-4E7A-8359-9A12DFD67B80}" srcId="{3603F345-D076-4C74-B331-24ADECE6946C}" destId="{0B925731-3D05-44F0-BE72-81CC48A0BE01}" srcOrd="1" destOrd="0" parTransId="{50449B63-68A0-4612-B33C-891B3516C1BE}" sibTransId="{8F1F56C8-D0CD-42AA-8E6B-F5E5FFA4834A}"/>
    <dgm:cxn modelId="{C9950988-0245-4DCB-9DFC-F6F789E8ADD5}" type="presOf" srcId="{0B925731-3D05-44F0-BE72-81CC48A0BE01}" destId="{C42664D0-12E8-4B4C-AAAA-04AEAA476A68}" srcOrd="0" destOrd="0" presId="urn:microsoft.com/office/officeart/2018/2/layout/IconLabelList"/>
    <dgm:cxn modelId="{0EF2F093-05F5-4DCD-9E13-8AFA2CB35017}" type="presOf" srcId="{3603F345-D076-4C74-B331-24ADECE6946C}" destId="{E2041274-E8C8-418E-88E5-1D4177A03D92}" srcOrd="0" destOrd="0" presId="urn:microsoft.com/office/officeart/2018/2/layout/IconLabelList"/>
    <dgm:cxn modelId="{097B039E-384A-4297-BE00-EFE4ADE0A7F2}" type="presOf" srcId="{1BF3838A-C613-4CE3-A5F0-2F02F8D786C1}" destId="{C029E27B-6F35-4E32-B9C2-9548909A3217}" srcOrd="0" destOrd="0" presId="urn:microsoft.com/office/officeart/2018/2/layout/IconLabelList"/>
    <dgm:cxn modelId="{5EAD6A2C-DDAD-41B2-93D1-BB0428EE4690}" type="presParOf" srcId="{E2041274-E8C8-418E-88E5-1D4177A03D92}" destId="{983F8EEE-3180-4B69-83E4-1BD70AAFBB3C}" srcOrd="0" destOrd="0" presId="urn:microsoft.com/office/officeart/2018/2/layout/IconLabelList"/>
    <dgm:cxn modelId="{0EFC0FF5-B730-4817-965E-A0636EFD2681}" type="presParOf" srcId="{983F8EEE-3180-4B69-83E4-1BD70AAFBB3C}" destId="{648CB0B0-9DFD-4A73-9C0F-C7AB5E1B11E1}" srcOrd="0" destOrd="0" presId="urn:microsoft.com/office/officeart/2018/2/layout/IconLabelList"/>
    <dgm:cxn modelId="{96909455-3A34-46CC-B902-1F39F7A41C30}" type="presParOf" srcId="{983F8EEE-3180-4B69-83E4-1BD70AAFBB3C}" destId="{0D45269D-E3B5-490F-85B2-67A5CD57B024}" srcOrd="1" destOrd="0" presId="urn:microsoft.com/office/officeart/2018/2/layout/IconLabelList"/>
    <dgm:cxn modelId="{CEDEFF51-426C-47C8-B813-8988C05FD6C5}" type="presParOf" srcId="{983F8EEE-3180-4B69-83E4-1BD70AAFBB3C}" destId="{C029E27B-6F35-4E32-B9C2-9548909A3217}" srcOrd="2" destOrd="0" presId="urn:microsoft.com/office/officeart/2018/2/layout/IconLabelList"/>
    <dgm:cxn modelId="{8CE36276-7A53-4840-8C38-B042E1AEF8D6}" type="presParOf" srcId="{E2041274-E8C8-418E-88E5-1D4177A03D92}" destId="{60A7EA5A-0AB8-442D-9CEB-1F482D34F54F}" srcOrd="1" destOrd="0" presId="urn:microsoft.com/office/officeart/2018/2/layout/IconLabelList"/>
    <dgm:cxn modelId="{27944A71-2CCB-44AD-A364-E8CAEED46503}" type="presParOf" srcId="{E2041274-E8C8-418E-88E5-1D4177A03D92}" destId="{506B40AF-AC43-4499-9A1A-C35519C3A5A1}" srcOrd="2" destOrd="0" presId="urn:microsoft.com/office/officeart/2018/2/layout/IconLabelList"/>
    <dgm:cxn modelId="{4DBB21F0-7C83-4075-B444-C5A2AA8D1CD0}" type="presParOf" srcId="{506B40AF-AC43-4499-9A1A-C35519C3A5A1}" destId="{680F9195-D9B6-4B53-9622-8EA4E8E52282}" srcOrd="0" destOrd="0" presId="urn:microsoft.com/office/officeart/2018/2/layout/IconLabelList"/>
    <dgm:cxn modelId="{13D13BE0-68F7-4A29-98D4-D0011BB7D403}" type="presParOf" srcId="{506B40AF-AC43-4499-9A1A-C35519C3A5A1}" destId="{2F0FACBC-111B-4FA0-AB8D-F44ADC7AC670}" srcOrd="1" destOrd="0" presId="urn:microsoft.com/office/officeart/2018/2/layout/IconLabelList"/>
    <dgm:cxn modelId="{F91C4816-22FD-44D6-BF0E-1F5BE565938C}" type="presParOf" srcId="{506B40AF-AC43-4499-9A1A-C35519C3A5A1}" destId="{C42664D0-12E8-4B4C-AAAA-04AEAA476A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80086-9FE2-4569-B5C2-1348F1C063AE}">
      <dsp:nvSpPr>
        <dsp:cNvPr id="0" name=""/>
        <dsp:cNvSpPr/>
      </dsp:nvSpPr>
      <dsp:spPr>
        <a:xfrm>
          <a:off x="82613" y="90470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E46E2-4DF1-4689-B9CB-726D83F07EB7}">
      <dsp:nvSpPr>
        <dsp:cNvPr id="0" name=""/>
        <dsp:cNvSpPr/>
      </dsp:nvSpPr>
      <dsp:spPr>
        <a:xfrm>
          <a:off x="271034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95041-08F7-4F60-9CD1-31AEF81EA1C2}">
      <dsp:nvSpPr>
        <dsp:cNvPr id="0" name=""/>
        <dsp:cNvSpPr/>
      </dsp:nvSpPr>
      <dsp:spPr>
        <a:xfrm>
          <a:off x="1172126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Decentralized design</a:t>
          </a:r>
        </a:p>
      </dsp:txBody>
      <dsp:txXfrm>
        <a:off x="1172126" y="90470"/>
        <a:ext cx="2114937" cy="897246"/>
      </dsp:txXfrm>
    </dsp:sp>
    <dsp:sp modelId="{171BA0CB-D854-441C-9994-BD46466D614F}">
      <dsp:nvSpPr>
        <dsp:cNvPr id="0" name=""/>
        <dsp:cNvSpPr/>
      </dsp:nvSpPr>
      <dsp:spPr>
        <a:xfrm>
          <a:off x="3655575" y="90470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7BD40-652B-4F2C-85A6-EF4E582ED647}">
      <dsp:nvSpPr>
        <dsp:cNvPr id="0" name=""/>
        <dsp:cNvSpPr/>
      </dsp:nvSpPr>
      <dsp:spPr>
        <a:xfrm>
          <a:off x="3843996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7C2E-191C-4CA9-BC26-9A58C70D7071}">
      <dsp:nvSpPr>
        <dsp:cNvPr id="0" name=""/>
        <dsp:cNvSpPr/>
      </dsp:nvSpPr>
      <dsp:spPr>
        <a:xfrm>
          <a:off x="4745088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Misplaced inventory items</a:t>
          </a:r>
        </a:p>
      </dsp:txBody>
      <dsp:txXfrm>
        <a:off x="4745088" y="90470"/>
        <a:ext cx="2114937" cy="897246"/>
      </dsp:txXfrm>
    </dsp:sp>
    <dsp:sp modelId="{6682CE22-5522-4EFA-9ED3-31393FC4E0DE}">
      <dsp:nvSpPr>
        <dsp:cNvPr id="0" name=""/>
        <dsp:cNvSpPr/>
      </dsp:nvSpPr>
      <dsp:spPr>
        <a:xfrm>
          <a:off x="7228536" y="90470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17433-A178-4D1E-982D-FF03CF1989A1}">
      <dsp:nvSpPr>
        <dsp:cNvPr id="0" name=""/>
        <dsp:cNvSpPr/>
      </dsp:nvSpPr>
      <dsp:spPr>
        <a:xfrm>
          <a:off x="7416958" y="278892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B745-E902-4CDC-8C44-B251B20F7DC5}">
      <dsp:nvSpPr>
        <dsp:cNvPr id="0" name=""/>
        <dsp:cNvSpPr/>
      </dsp:nvSpPr>
      <dsp:spPr>
        <a:xfrm>
          <a:off x="8318049" y="9047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Quality of data</a:t>
          </a:r>
        </a:p>
      </dsp:txBody>
      <dsp:txXfrm>
        <a:off x="8318049" y="90470"/>
        <a:ext cx="2114937" cy="897246"/>
      </dsp:txXfrm>
    </dsp:sp>
    <dsp:sp modelId="{CFDCBEB7-B638-4EB2-8D71-82D777819992}">
      <dsp:nvSpPr>
        <dsp:cNvPr id="0" name=""/>
        <dsp:cNvSpPr/>
      </dsp:nvSpPr>
      <dsp:spPr>
        <a:xfrm>
          <a:off x="82613" y="172764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BAE97-AA97-4D2E-8B32-BB3C0785904C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B68B-0027-41DE-A40B-34DCA726ED08}">
      <dsp:nvSpPr>
        <dsp:cNvPr id="0" name=""/>
        <dsp:cNvSpPr/>
      </dsp:nvSpPr>
      <dsp:spPr>
        <a:xfrm>
          <a:off x="1172126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Interface problems</a:t>
          </a:r>
        </a:p>
      </dsp:txBody>
      <dsp:txXfrm>
        <a:off x="1172126" y="1727649"/>
        <a:ext cx="2114937" cy="897246"/>
      </dsp:txXfrm>
    </dsp:sp>
    <dsp:sp modelId="{1C8CC7D1-2D04-46DC-A3ED-B14DFA81B9D1}">
      <dsp:nvSpPr>
        <dsp:cNvPr id="0" name=""/>
        <dsp:cNvSpPr/>
      </dsp:nvSpPr>
      <dsp:spPr>
        <a:xfrm>
          <a:off x="3655575" y="1727649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E85D9-E223-4E77-8EDE-C1D73F65E96D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67DD-E534-43CA-A0D2-5D9BBDF51E07}">
      <dsp:nvSpPr>
        <dsp:cNvPr id="0" name=""/>
        <dsp:cNvSpPr/>
      </dsp:nvSpPr>
      <dsp:spPr>
        <a:xfrm>
          <a:off x="4745088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</a:t>
          </a:r>
        </a:p>
      </dsp:txBody>
      <dsp:txXfrm>
        <a:off x="4745088" y="1727649"/>
        <a:ext cx="2114937" cy="897246"/>
      </dsp:txXfrm>
    </dsp:sp>
    <dsp:sp modelId="{AB0E8BA2-707E-400E-8E67-080AAEB97974}">
      <dsp:nvSpPr>
        <dsp:cNvPr id="0" name=""/>
        <dsp:cNvSpPr/>
      </dsp:nvSpPr>
      <dsp:spPr>
        <a:xfrm>
          <a:off x="7228536" y="172764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842B1-D3F1-4AF4-88F9-ED7325211487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D3226-2D0E-4963-A938-BB2FCF4F3040}">
      <dsp:nvSpPr>
        <dsp:cNvPr id="0" name=""/>
        <dsp:cNvSpPr/>
      </dsp:nvSpPr>
      <dsp:spPr>
        <a:xfrm>
          <a:off x="8318049" y="172764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</a:t>
          </a:r>
        </a:p>
      </dsp:txBody>
      <dsp:txXfrm>
        <a:off x="8318049" y="1727649"/>
        <a:ext cx="2114937" cy="897246"/>
      </dsp:txXfrm>
    </dsp:sp>
    <dsp:sp modelId="{79D786E6-5167-4DB6-B92A-5DFF24086457}">
      <dsp:nvSpPr>
        <dsp:cNvPr id="0" name=""/>
        <dsp:cNvSpPr/>
      </dsp:nvSpPr>
      <dsp:spPr>
        <a:xfrm>
          <a:off x="82613" y="336482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9FA5D-5BE0-4AF5-B9A2-CFAF05A6D0A8}">
      <dsp:nvSpPr>
        <dsp:cNvPr id="0" name=""/>
        <dsp:cNvSpPr/>
      </dsp:nvSpPr>
      <dsp:spPr>
        <a:xfrm>
          <a:off x="271034" y="3553249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53DC6-CB80-4613-A1CB-3FFBCFA2F386}">
      <dsp:nvSpPr>
        <dsp:cNvPr id="0" name=""/>
        <dsp:cNvSpPr/>
      </dsp:nvSpPr>
      <dsp:spPr>
        <a:xfrm>
          <a:off x="1172126" y="336482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 criteria</a:t>
          </a:r>
        </a:p>
      </dsp:txBody>
      <dsp:txXfrm>
        <a:off x="1172126" y="3364827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CB0B0-9DFD-4A73-9C0F-C7AB5E1B11E1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9E27B-6F35-4E32-B9C2-9548909A3217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Implemented return product, sell product, and track sales </a:t>
          </a:r>
        </a:p>
      </dsp:txBody>
      <dsp:txXfrm>
        <a:off x="559800" y="3023411"/>
        <a:ext cx="4320000" cy="720000"/>
      </dsp:txXfrm>
    </dsp:sp>
    <dsp:sp modelId="{680F9195-D9B6-4B53-9622-8EA4E8E52282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64D0-12E8-4B4C-AAAA-04AEAA476A68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Developed and integrated user-friendly GUI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2010-CD7D-4407-ACC6-98CEB6EB1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B98F2-D02F-41EA-BA5A-7771F136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3D28-6BBF-4FC4-97D8-5FD7011C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AA38-FF74-4AC8-9230-040D3FD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8E93-1750-4733-BDE6-37004177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2892-2622-4DCB-B0C4-75E8F50F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5A51-9CE4-4F7F-9181-7105DFBBC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048-2AE8-4B6B-BD25-39F4B0EE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73BC-BF91-44A7-A7A0-D8417DFB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A188-48E9-44EE-9D1F-580B1421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7228-2B7F-4FAB-96ED-E44616497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DDB5-9FFC-4DA4-AEA9-06AEBAA9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8004-A527-48BE-96D9-B6C372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3700-4719-4218-B9B6-DF8C62C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DCE7-8354-4D44-9FC4-354A1B32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E5BC-6C6C-4329-8B3E-7682AB3A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8C4-8061-4C90-8120-F8098184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5EA1-2AAC-4023-BC62-08A198B5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E334-74C7-4AF5-9175-7164029D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92FF-6F74-4E1A-BF21-49DA4767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475E-3A56-4FE8-870F-660B79FA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13A4-F4B5-4B83-87F8-06F4E940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B3EA-0499-4CF5-B979-08C7AFCB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C71B-11B9-4C82-AB1B-6531DD10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C3F26-BCBE-4845-A498-CB86F3E8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6CA6-C77F-47C4-93B8-C803348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AD9D-8EBF-44F9-AB03-E2BEE0B95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415B0-E7C2-4A10-84FE-80C6018F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093F-42A7-4CF0-805A-D40593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32620-81D4-4D8A-BF47-494FD565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CABB-43DE-4D8E-8955-21FBEF9F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3254-EA24-4C04-AFA4-5FADA636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77B4-47D4-4B5A-B7FC-801F7865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84CA4-CE91-4749-B216-F4BF6793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7231E-1604-4759-992F-48AE79CB6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3941B-C88C-46CA-A24D-B05FB269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2BABB-3DD8-40E6-86BA-5F982103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314EE-B8E6-4681-B221-F7A72AD9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2A60D-73E8-43CF-AD1C-86B2626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3BA5-FEBB-4A9D-98A2-71791EE3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8BF8-E7F5-4F57-B881-33864DB1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E4BD-0ADA-4457-942E-2374D50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2EDC-37A5-4E3D-B397-0C266D4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C529C-074D-4379-B8EF-7C1312C2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6323-331A-4059-9E8E-1FBC881F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9FCE2-8490-431A-ACC0-FC12D31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27A9-FC8A-49A3-8757-D9B8D634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10E2-3264-404C-9BD2-69A518CA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C3AD-4143-4DF9-ABB3-A4D4AF46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3B7A-F7F1-43FB-8C2C-54F1E1C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DB93-983E-4756-AF42-6D959A17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F55A-C1BE-478B-9DA4-6C1AD8FF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296D-3C33-405D-9DE8-B5D4C550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1DEE7-9E82-470D-9D8D-BEE3BDF2A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2027-C9D3-479E-ABF0-DBE84489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3D1F-8E9C-4727-8048-AA844AEB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AABF-FB0A-49E5-B990-6B42A532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F816-3FBA-4803-BF55-2789565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2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2719C-A244-4240-AA74-1BD03B5C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EDB7-611B-4938-8739-88150566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12B5-38DE-49A8-AEC9-3344972D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A10A-9C30-4D82-AE39-946FD45E3A0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3362-DAF1-440D-872D-8B3BDD73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B2AC-BF8D-494D-88E5-806ECC2EA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6212-A014-440A-A85E-8405E627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EB10E9A5-1090-44A7-A2D1-AA10831DB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9DC6E-8F76-4EF4-8DAE-1C8486D4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3400" b="1"/>
              <a:t>Sports Goods 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42F6D-7F2F-4EDF-AABE-255BA3E5B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>
                <a:highlight>
                  <a:srgbClr val="C0C0C0"/>
                </a:highlight>
              </a:rPr>
              <a:t>Group 6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549166" y="372267"/>
            <a:ext cx="3093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Add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3669A-A934-40ED-8BCC-C1BD359A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42" y="1018104"/>
            <a:ext cx="10158516" cy="57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242992" y="270667"/>
            <a:ext cx="3706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Search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4256-A84E-4AFB-BFD3-F049DBA6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9" y="914596"/>
            <a:ext cx="10596880" cy="58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1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3524172" y="176034"/>
            <a:ext cx="4261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Display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ABB5D-0248-41FF-97B0-809B82FD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" y="945475"/>
            <a:ext cx="10825533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257964" y="248920"/>
            <a:ext cx="3676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Delete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2C3C9-6AE1-4AFC-ADC2-5BD21D4B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5360"/>
            <a:ext cx="10814538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732292" y="248920"/>
            <a:ext cx="27274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Track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CD4FF-2A3D-49E3-AA95-A6B622A2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22" y="1018361"/>
            <a:ext cx="9249555" cy="57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0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227411" y="391160"/>
            <a:ext cx="3737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Return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89FB6-C8D9-4BE2-A7DD-A379F5B5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276412"/>
            <a:ext cx="10464800" cy="54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DE26-7404-477A-847A-4FBBEBB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Univers" panose="020B0503020202020204" pitchFamily="34" charset="0"/>
                <a:cs typeface="Calibri Light"/>
              </a:rPr>
              <a:t>Problem Analysis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A40B85A-52C2-4FAA-BE8B-FD628623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14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3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DE26-7404-477A-847A-4FBBEBB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Univers" panose="020B0503020202020204" pitchFamily="34" charset="0"/>
                <a:cs typeface="Calibri Light"/>
              </a:rPr>
              <a:t>Additional Features added since HW4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D8FACA8-52B4-11A9-1204-2254684F5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114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75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ED7BDC31-CB8F-7730-13EA-9C5D456D4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DE26-7404-477A-847A-4FBBEBB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111768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Self Evaluation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EE81D8B-6D2C-4C8C-B627-F9314AFF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544320"/>
            <a:ext cx="4375909" cy="46326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 Faced: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1.   Designing the GUI</a:t>
            </a:r>
          </a:p>
          <a:p>
            <a:pPr marL="346075" indent="-346075">
              <a:buNone/>
            </a:pPr>
            <a:r>
              <a:rPr lang="en-US" sz="2000" dirty="0"/>
              <a:t>2.   Understanding of Java Swing and GUI in limited time</a:t>
            </a:r>
          </a:p>
          <a:p>
            <a:pPr marL="346075" indent="-346075">
              <a:buNone/>
            </a:pPr>
            <a:r>
              <a:rPr lang="en-US" sz="2000" dirty="0"/>
              <a:t>3.   Integration of all the inventory operations</a:t>
            </a:r>
          </a:p>
          <a:p>
            <a:pPr marL="346075" indent="-346075">
              <a:buNone/>
            </a:pPr>
            <a:r>
              <a:rPr lang="en-US" sz="2000" dirty="0"/>
              <a:t>4.   Code Compilation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34299E-DF8C-42FD-A841-2A5C15A18079}"/>
              </a:ext>
            </a:extLst>
          </p:cNvPr>
          <p:cNvSpPr txBox="1">
            <a:spLocks/>
          </p:cNvSpPr>
          <p:nvPr/>
        </p:nvSpPr>
        <p:spPr>
          <a:xfrm>
            <a:off x="6551294" y="2546553"/>
            <a:ext cx="5458329" cy="3802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010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01B26-B5C9-4A3A-B2F5-76DBC88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4FB-AD81-4172-A667-C8B27A3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pic>
        <p:nvPicPr>
          <p:cNvPr id="20" name="Graphic 6" descr="Help">
            <a:extLst>
              <a:ext uri="{FF2B5EF4-FFF2-40B4-BE49-F238E27FC236}">
                <a16:creationId xmlns:a16="http://schemas.microsoft.com/office/drawing/2014/main" id="{6FDE8C32-2003-3D43-99FB-8D31A95E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400445A1-9475-43A1-88FF-545A7172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0019-D88D-3545-BC33-E1C0E195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6</a:t>
            </a:r>
            <a:b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HW 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2B121C-B0BF-48E3-BABA-B6DDAC29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960"/>
              </p:ext>
            </p:extLst>
          </p:nvPr>
        </p:nvGraphicFramePr>
        <p:xfrm>
          <a:off x="5186079" y="1022086"/>
          <a:ext cx="6780700" cy="47777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37105">
                  <a:extLst>
                    <a:ext uri="{9D8B030D-6E8A-4147-A177-3AD203B41FA5}">
                      <a16:colId xmlns:a16="http://schemas.microsoft.com/office/drawing/2014/main" val="1213092173"/>
                    </a:ext>
                  </a:extLst>
                </a:gridCol>
                <a:gridCol w="3043595">
                  <a:extLst>
                    <a:ext uri="{9D8B030D-6E8A-4147-A177-3AD203B41FA5}">
                      <a16:colId xmlns:a16="http://schemas.microsoft.com/office/drawing/2014/main" val="3839697629"/>
                    </a:ext>
                  </a:extLst>
                </a:gridCol>
              </a:tblGrid>
              <a:tr h="98821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latin typeface="+mn-lt"/>
                        </a:rPr>
                        <a:t>Aneesh Antony</a:t>
                      </a:r>
                    </a:p>
                  </a:txBody>
                  <a:tcPr marL="122506" marR="122506" marT="61253" marB="612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>
                          <a:latin typeface="+mn-lt"/>
                        </a:rPr>
                        <a:t>663970016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7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06" marR="122506" marT="61253" marB="61253"/>
                </a:tc>
                <a:extLst>
                  <a:ext uri="{0D108BD9-81ED-4DB2-BD59-A6C34878D82A}">
                    <a16:rowId xmlns:a16="http://schemas.microsoft.com/office/drawing/2014/main" val="3301309260"/>
                  </a:ext>
                </a:extLst>
              </a:tr>
              <a:tr h="1151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latin typeface="+mn-lt"/>
                        </a:rPr>
                        <a:t>Megashree</a:t>
                      </a:r>
                      <a:r>
                        <a:rPr lang="en-US" sz="3200" dirty="0">
                          <a:latin typeface="+mn-lt"/>
                        </a:rPr>
                        <a:t> Maddihally Nagoji</a:t>
                      </a:r>
                    </a:p>
                  </a:txBody>
                  <a:tcPr marL="122506" marR="122506" marT="61253" marB="6125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>
                          <a:latin typeface="+mn-lt"/>
                        </a:rPr>
                        <a:t>659020342</a:t>
                      </a:r>
                    </a:p>
                  </a:txBody>
                  <a:tcPr marL="122506" marR="122506" marT="61253" marB="61253"/>
                </a:tc>
                <a:extLst>
                  <a:ext uri="{0D108BD9-81ED-4DB2-BD59-A6C34878D82A}">
                    <a16:rowId xmlns:a16="http://schemas.microsoft.com/office/drawing/2014/main" val="2380875799"/>
                  </a:ext>
                </a:extLst>
              </a:tr>
              <a:tr h="988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+mn-lt"/>
                        </a:rPr>
                        <a:t>Sanika Kubal</a:t>
                      </a:r>
                    </a:p>
                  </a:txBody>
                  <a:tcPr marL="122506" marR="122506" marT="61253" marB="612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>
                          <a:latin typeface="+mn-lt"/>
                        </a:rPr>
                        <a:t>668885148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700">
                        <a:latin typeface="+mn-lt"/>
                      </a:endParaRPr>
                    </a:p>
                  </a:txBody>
                  <a:tcPr marL="122506" marR="122506" marT="61253" marB="61253"/>
                </a:tc>
                <a:extLst>
                  <a:ext uri="{0D108BD9-81ED-4DB2-BD59-A6C34878D82A}">
                    <a16:rowId xmlns:a16="http://schemas.microsoft.com/office/drawing/2014/main" val="1992739771"/>
                  </a:ext>
                </a:extLst>
              </a:tr>
              <a:tr h="988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noProof="0">
                          <a:latin typeface="+mn-lt"/>
                        </a:rPr>
                        <a:t>Sumedh Kumar</a:t>
                      </a:r>
                      <a:endParaRPr lang="en-US" sz="3200" b="1" i="0" u="none" strike="noStrike" noProof="0">
                        <a:latin typeface="+mn-lt"/>
                      </a:endParaRPr>
                    </a:p>
                  </a:txBody>
                  <a:tcPr marL="122506" marR="122506" marT="61253" marB="6125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>
                          <a:latin typeface="+mn-lt"/>
                        </a:rPr>
                        <a:t>663526317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700">
                        <a:latin typeface="+mn-lt"/>
                      </a:endParaRPr>
                    </a:p>
                  </a:txBody>
                  <a:tcPr marL="122506" marR="122506" marT="61253" marB="61253"/>
                </a:tc>
                <a:extLst>
                  <a:ext uri="{0D108BD9-81ED-4DB2-BD59-A6C34878D82A}">
                    <a16:rowId xmlns:a16="http://schemas.microsoft.com/office/drawing/2014/main" val="2548527960"/>
                  </a:ext>
                </a:extLst>
              </a:tr>
              <a:tr h="6615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+mn-lt"/>
                        </a:rPr>
                        <a:t>Uday Kotha</a:t>
                      </a:r>
                      <a:endParaRPr lang="en-US" sz="3200">
                        <a:latin typeface="+mn-lt"/>
                      </a:endParaRPr>
                    </a:p>
                  </a:txBody>
                  <a:tcPr marL="122506" marR="122506" marT="61253" marB="6125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dirty="0">
                          <a:latin typeface="+mn-lt"/>
                        </a:rPr>
                        <a:t>678988410</a:t>
                      </a:r>
                    </a:p>
                  </a:txBody>
                  <a:tcPr marL="122506" marR="122506" marT="61253" marB="61253"/>
                </a:tc>
                <a:extLst>
                  <a:ext uri="{0D108BD9-81ED-4DB2-BD59-A6C34878D82A}">
                    <a16:rowId xmlns:a16="http://schemas.microsoft.com/office/drawing/2014/main" val="34502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64B4E-54A2-4D14-81F2-1E03714C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Scheduling Document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E46660-8AF7-4B11-A004-8913EF18C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2927"/>
              </p:ext>
            </p:extLst>
          </p:nvPr>
        </p:nvGraphicFramePr>
        <p:xfrm>
          <a:off x="5186078" y="321177"/>
          <a:ext cx="6669245" cy="6285113"/>
        </p:xfrm>
        <a:graphic>
          <a:graphicData uri="http://schemas.openxmlformats.org/drawingml/2006/table">
            <a:tbl>
              <a:tblPr/>
              <a:tblGrid>
                <a:gridCol w="1137270">
                  <a:extLst>
                    <a:ext uri="{9D8B030D-6E8A-4147-A177-3AD203B41FA5}">
                      <a16:colId xmlns:a16="http://schemas.microsoft.com/office/drawing/2014/main" val="3717271684"/>
                    </a:ext>
                  </a:extLst>
                </a:gridCol>
                <a:gridCol w="1266172">
                  <a:extLst>
                    <a:ext uri="{9D8B030D-6E8A-4147-A177-3AD203B41FA5}">
                      <a16:colId xmlns:a16="http://schemas.microsoft.com/office/drawing/2014/main" val="2802350295"/>
                    </a:ext>
                  </a:extLst>
                </a:gridCol>
                <a:gridCol w="1681895">
                  <a:extLst>
                    <a:ext uri="{9D8B030D-6E8A-4147-A177-3AD203B41FA5}">
                      <a16:colId xmlns:a16="http://schemas.microsoft.com/office/drawing/2014/main" val="714666048"/>
                    </a:ext>
                  </a:extLst>
                </a:gridCol>
                <a:gridCol w="2545808">
                  <a:extLst>
                    <a:ext uri="{9D8B030D-6E8A-4147-A177-3AD203B41FA5}">
                      <a16:colId xmlns:a16="http://schemas.microsoft.com/office/drawing/2014/main" val="1292549197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2411046193"/>
                    </a:ext>
                  </a:extLst>
                </a:gridCol>
              </a:tblGrid>
              <a:tr h="3200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embo" panose="02020502050201020203" pitchFamily="18" charset="0"/>
                        </a:rPr>
                        <a:t>Task Name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embo" panose="02020502050201020203" pitchFamily="18" charset="0"/>
                        </a:rPr>
                        <a:t>Start Date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Bembo" panose="02020502050201020203" pitchFamily="18" charset="0"/>
                        </a:rPr>
                        <a:t>Assignees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embo" panose="02020502050201020203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894555"/>
                  </a:ext>
                </a:extLst>
              </a:tr>
              <a:tr h="6207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Initial discussion of HW5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3/21/2022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Megha,Sanika,Aneesh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Discussion on how to proceed with HW5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98917"/>
                  </a:ext>
                </a:extLst>
              </a:tr>
              <a:tr h="6207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Data Collection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3/22/2022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Megha,Sanika,Aneesh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Expanding our inventory management 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69117"/>
                  </a:ext>
                </a:extLst>
              </a:tr>
              <a:tr h="5557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GUI Knowledge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3/23/2022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Megha,Aneesh,Sanika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GUI requirement analysis and implementation strategy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457925"/>
                  </a:ext>
                </a:extLst>
              </a:tr>
              <a:tr h="6207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Features Improvement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3/24/2022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Megha,Aneesh,Sanika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Adding additional delete feature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67049"/>
                  </a:ext>
                </a:extLst>
              </a:tr>
              <a:tr h="5334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UML Diagram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3/25/2022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Creation of UML diagram for GUI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1959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Coding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3/26/2022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Aneesh,Megha,Sanika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Collaborate with code knowledge and 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7306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Testing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3/29/2022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Aneesh,Megha,Sanika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Collaborate for testing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1435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Challenge Analysis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3/30/2022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Sanika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Problem analysis and solutions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19407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PPT 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  <a:ea typeface="+mn-ea"/>
                          <a:cs typeface="+mn-cs"/>
                        </a:rPr>
                        <a:t>Compilati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3/31/2022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Megha,Sanika,Aneesh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Collaborate group 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198068"/>
                  </a:ext>
                </a:extLst>
              </a:tr>
              <a:tr h="6207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Project Report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3/31/2022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Megha,Sanika,Aneesh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embo" panose="02020502050201020203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mbo" panose="02020502050201020203" pitchFamily="18" charset="0"/>
                        </a:rPr>
                        <a:t>Final Synopsis of the HW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42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2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EC484917-98F9-4EBE-8B60-F9729E88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6" r="9091" b="13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5E5E-D5D8-4A31-878B-CB9C04FF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 b="1"/>
              <a:t>Business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53E7-6D2B-469C-887F-B3BF9B5A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/>
              <a:t>The activities that happen daily in the business are referred to as Business Operations. These operations drive the business.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/>
              <a:t>We would have a wide variety of products in our inventory, and this would cover most of the sports.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/>
              <a:t>Our business operations mainly include efficiently managing the inventory of sports goods.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/>
              <a:t>The various operations in our inventory would be searching for products, listing all products in the inventory and adding the products to our inventory.</a:t>
            </a:r>
          </a:p>
        </p:txBody>
      </p:sp>
    </p:spTree>
    <p:extLst>
      <p:ext uri="{BB962C8B-B14F-4D97-AF65-F5344CB8AC3E}">
        <p14:creationId xmlns:p14="http://schemas.microsoft.com/office/powerpoint/2010/main" val="40594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4F2AC-6C1E-4F3E-A604-520E2487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B6C57F-75C1-4F03-ABA6-62C6FCDDCDFD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0DC122E-9F19-48D1-9D22-3CBF204E6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37278"/>
              </p:ext>
            </p:extLst>
          </p:nvPr>
        </p:nvGraphicFramePr>
        <p:xfrm>
          <a:off x="5689229" y="631535"/>
          <a:ext cx="5828534" cy="544719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069606">
                  <a:extLst>
                    <a:ext uri="{9D8B030D-6E8A-4147-A177-3AD203B41FA5}">
                      <a16:colId xmlns:a16="http://schemas.microsoft.com/office/drawing/2014/main" val="1974259009"/>
                    </a:ext>
                  </a:extLst>
                </a:gridCol>
                <a:gridCol w="2758928">
                  <a:extLst>
                    <a:ext uri="{9D8B030D-6E8A-4147-A177-3AD203B41FA5}">
                      <a16:colId xmlns:a16="http://schemas.microsoft.com/office/drawing/2014/main" val="206919602"/>
                    </a:ext>
                  </a:extLst>
                </a:gridCol>
              </a:tblGrid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Data Field</a:t>
                      </a:r>
                    </a:p>
                  </a:txBody>
                  <a:tcPr marL="132654" marR="85648" marT="102041" marB="1020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marL="132654" marR="85648" marT="102041" marB="1020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98898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23652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Product Name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99715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32010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91458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Manufacturer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642200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Product Type Code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04630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Discount Price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56515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Unit Cost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83734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Stock Quantity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2654" marR="85648" marT="102041" marB="1020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71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03D91EB-E678-4255-AF54-E04B5AD0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46018"/>
            <a:ext cx="6553545" cy="5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Manual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6096D-AF9D-4B33-B631-2FD449830B82}"/>
              </a:ext>
            </a:extLst>
          </p:cNvPr>
          <p:cNvSpPr txBox="1"/>
          <p:nvPr/>
        </p:nvSpPr>
        <p:spPr>
          <a:xfrm>
            <a:off x="4965431" y="2438400"/>
            <a:ext cx="6586489" cy="4226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IDE Used – </a:t>
            </a:r>
            <a:r>
              <a:rPr lang="en-US" sz="2800" dirty="0" err="1"/>
              <a:t>Netbeans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Steps to Run Java GUI Application: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Open </a:t>
            </a:r>
            <a:r>
              <a:rPr lang="en-US" sz="2800" dirty="0" err="1"/>
              <a:t>Netbeans</a:t>
            </a:r>
            <a:r>
              <a:rPr lang="en-US" sz="2800" dirty="0"/>
              <a:t>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Click open project and choose the provided source code.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Right click on the project folder and click on Run.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86A96AEE-CB59-53E7-DFD4-E3A8963E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88" r="249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2A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B07479B-97BB-486E-9D55-1ECA70077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89" y="1341120"/>
            <a:ext cx="7895773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8F1B-7DB9-42AC-84B2-16E332318CAE}"/>
              </a:ext>
            </a:extLst>
          </p:cNvPr>
          <p:cNvSpPr txBox="1"/>
          <p:nvPr/>
        </p:nvSpPr>
        <p:spPr>
          <a:xfrm>
            <a:off x="5013812" y="494187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Main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A447-9D66-4D49-806D-82ED48FC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0" y="1202073"/>
            <a:ext cx="10209659" cy="55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402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Bembo</vt:lpstr>
      <vt:lpstr>Calibri</vt:lpstr>
      <vt:lpstr>Calibri Light</vt:lpstr>
      <vt:lpstr>Univers</vt:lpstr>
      <vt:lpstr>Wingdings</vt:lpstr>
      <vt:lpstr>Office Theme</vt:lpstr>
      <vt:lpstr>Sports Goods Inventory Management System </vt:lpstr>
      <vt:lpstr>Group 6  HW 5</vt:lpstr>
      <vt:lpstr>Project Scheduling Document</vt:lpstr>
      <vt:lpstr>Business Operation</vt:lpstr>
      <vt:lpstr>Business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Analysis</vt:lpstr>
      <vt:lpstr>Additional Features added since HW4</vt:lpstr>
      <vt:lpstr>Self Evaluation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Goods Inventory Management System </dc:title>
  <dc:creator>Kubal, Sanika Vilas</dc:creator>
  <cp:lastModifiedBy>Maddihally Nagoji, Meghashree</cp:lastModifiedBy>
  <cp:revision>87</cp:revision>
  <dcterms:created xsi:type="dcterms:W3CDTF">2022-03-31T05:31:54Z</dcterms:created>
  <dcterms:modified xsi:type="dcterms:W3CDTF">2022-04-01T17:33:07Z</dcterms:modified>
</cp:coreProperties>
</file>