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6268567C-4D2F-43EA-ABC4-6BA784553245}">
      <dgm:prSet/>
      <dgm:spPr/>
      <dgm:t>
        <a:bodyPr/>
        <a:lstStyle/>
        <a:p>
          <a:r>
            <a:rPr lang="en-US" dirty="0" err="1"/>
            <a:t>Alansha</a:t>
          </a:r>
          <a:r>
            <a:rPr lang="en-US" dirty="0"/>
            <a:t> M</a:t>
          </a:r>
        </a:p>
      </dgm:t>
    </dgm:pt>
    <dgm:pt modelId="{CD40140D-136F-4BF1-A187-55CF82781114}" type="parTrans" cxnId="{5EB83171-CF6A-4A2D-B57F-3466E02EE66C}">
      <dgm:prSet/>
      <dgm:spPr/>
      <dgm:t>
        <a:bodyPr/>
        <a:lstStyle/>
        <a:p>
          <a:endParaRPr lang="en-IN"/>
        </a:p>
      </dgm:t>
    </dgm:pt>
    <dgm:pt modelId="{3E72CDA3-9F48-4731-985C-E006BB419E46}" type="sibTrans" cxnId="{5EB83171-CF6A-4A2D-B57F-3466E02EE66C}">
      <dgm:prSet/>
      <dgm:spPr/>
      <dgm:t>
        <a:bodyPr/>
        <a:lstStyle/>
        <a:p>
          <a:endParaRPr lang="en-IN"/>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pt>
    <dgm:pt modelId="{7A7BBC23-628D-42C4-8815-8CE27E73A56E}" type="pres">
      <dgm:prSet presAssocID="{F423E178-7000-4FB0-986C-DD30E98C9581}" presName="vert1" presStyleCnt="0"/>
      <dgm:spPr/>
    </dgm:pt>
    <dgm:pt modelId="{DBB9BD6F-2858-48CD-9643-05A53555B2F1}" type="pres">
      <dgm:prSet presAssocID="{6268567C-4D2F-43EA-ABC4-6BA784553245}" presName="thickLine" presStyleLbl="alignNode1" presStyleIdx="1" presStyleCnt="2"/>
      <dgm:spPr/>
    </dgm:pt>
    <dgm:pt modelId="{5FFA8FB5-9791-4974-9CE3-F3719EE94616}" type="pres">
      <dgm:prSet presAssocID="{6268567C-4D2F-43EA-ABC4-6BA784553245}" presName="horz1" presStyleCnt="0"/>
      <dgm:spPr/>
    </dgm:pt>
    <dgm:pt modelId="{4502342C-7429-4C1F-9A82-CB3847943804}" type="pres">
      <dgm:prSet presAssocID="{6268567C-4D2F-43EA-ABC4-6BA784553245}" presName="tx1" presStyleLbl="revTx" presStyleIdx="1" presStyleCnt="2"/>
      <dgm:spPr/>
    </dgm:pt>
    <dgm:pt modelId="{AE654C85-6EFA-4AE4-8912-9A054D5C7CF0}" type="pres">
      <dgm:prSet presAssocID="{6268567C-4D2F-43EA-ABC4-6BA784553245}" presName="vert1" presStyleCnt="0"/>
      <dgm:spPr/>
    </dgm:pt>
  </dgm:ptLst>
  <dgm:cxnLst>
    <dgm:cxn modelId="{D1FD9D10-23AF-4BA5-AD62-A565C511FAEB}" type="presOf" srcId="{6268567C-4D2F-43EA-ABC4-6BA784553245}" destId="{4502342C-7429-4C1F-9A82-CB3847943804}"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5EB83171-CF6A-4A2D-B57F-3466E02EE66C}" srcId="{4F7AC5AB-FCBC-43D5-B6CD-60032A7602F4}" destId="{6268567C-4D2F-43EA-ABC4-6BA784553245}" srcOrd="1" destOrd="0" parTransId="{CD40140D-136F-4BF1-A187-55CF82781114}" sibTransId="{3E72CDA3-9F48-4731-985C-E006BB419E46}"/>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57332B2A-9767-4D95-934D-7140E37B4498}" type="presParOf" srcId="{12745AD8-9A9C-4C2E-8439-F72597DEFFCE}" destId="{DBB9BD6F-2858-48CD-9643-05A53555B2F1}" srcOrd="2" destOrd="0" presId="urn:microsoft.com/office/officeart/2008/layout/LinedList"/>
    <dgm:cxn modelId="{F3BDD267-8529-4F80-99BB-FC0DEC8EFF6D}" type="presParOf" srcId="{12745AD8-9A9C-4C2E-8439-F72597DEFFCE}" destId="{5FFA8FB5-9791-4974-9CE3-F3719EE94616}" srcOrd="3" destOrd="0" presId="urn:microsoft.com/office/officeart/2008/layout/LinedList"/>
    <dgm:cxn modelId="{DE3428A5-29B4-46C5-BA3D-7F5342D16CBD}" type="presParOf" srcId="{5FFA8FB5-9791-4974-9CE3-F3719EE94616}" destId="{4502342C-7429-4C1F-9A82-CB3847943804}" srcOrd="0" destOrd="0" presId="urn:microsoft.com/office/officeart/2008/layout/LinedList"/>
    <dgm:cxn modelId="{CB56F052-900C-4399-8885-960CD9F79F4E}" type="presParOf" srcId="{5FFA8FB5-9791-4974-9CE3-F3719EE94616}" destId="{AE654C85-6EFA-4AE4-8912-9A054D5C7C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0"/>
        <a:ext cx="6492875" cy="2552700"/>
      </dsp:txXfrm>
    </dsp:sp>
    <dsp:sp modelId="{DBB9BD6F-2858-48CD-9643-05A53555B2F1}">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02342C-7429-4C1F-9A82-CB3847943804}">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err="1"/>
            <a:t>Alansha</a:t>
          </a:r>
          <a:r>
            <a:rPr lang="en-US" sz="6500" kern="1200" dirty="0"/>
            <a:t> M</a:t>
          </a:r>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24-03-2024</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24-03-2024</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271388629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814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 A L A N S H A .</cp:lastModifiedBy>
  <cp:revision>3</cp:revision>
  <dcterms:created xsi:type="dcterms:W3CDTF">2021-09-09T07:45:17Z</dcterms:created>
  <dcterms:modified xsi:type="dcterms:W3CDTF">2024-03-24T16:10:45Z</dcterms:modified>
</cp:coreProperties>
</file>