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0" r:id="rId4"/>
    <p:sldId id="261" r:id="rId5"/>
    <p:sldId id="265" r:id="rId6"/>
    <p:sldId id="262" r:id="rId7"/>
    <p:sldId id="264" r:id="rId8"/>
    <p:sldId id="263" r:id="rId9"/>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4683" autoAdjust="0"/>
  </p:normalViewPr>
  <p:slideViewPr>
    <p:cSldViewPr snapToGrid="0">
      <p:cViewPr varScale="1">
        <p:scale>
          <a:sx n="96" d="100"/>
          <a:sy n="96"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dirty="0">
                <a:solidFill>
                  <a:schemeClr val="accent5">
                    <a:lumMod val="50000"/>
                  </a:schemeClr>
                </a:solidFill>
              </a:rPr>
              <a:t>Accuracy</a:t>
            </a: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vi-VN"/>
        </a:p>
      </c:txPr>
    </c:title>
    <c:autoTitleDeleted val="0"/>
    <c:plotArea>
      <c:layout/>
      <c:barChart>
        <c:barDir val="col"/>
        <c:grouping val="clustered"/>
        <c:varyColors val="0"/>
        <c:ser>
          <c:idx val="0"/>
          <c:order val="0"/>
          <c:tx>
            <c:strRef>
              <c:f>Sheet1!$B$1</c:f>
              <c:strCache>
                <c:ptCount val="1"/>
                <c:pt idx="0">
                  <c:v>Accuracy</c:v>
                </c:pt>
              </c:strCache>
            </c:strRef>
          </c:tx>
          <c:spPr>
            <a:pattFill prst="narHorz">
              <a:fgClr>
                <a:schemeClr val="accent6"/>
              </a:fgClr>
              <a:bgClr>
                <a:schemeClr val="accent6">
                  <a:lumMod val="20000"/>
                  <a:lumOff val="80000"/>
                </a:schemeClr>
              </a:bgClr>
            </a:pattFill>
            <a:ln>
              <a:noFill/>
            </a:ln>
            <a:effectLst>
              <a:innerShdw blurRad="114300">
                <a:schemeClr val="accent6"/>
              </a:innerShdw>
            </a:effectLst>
          </c:spPr>
          <c:invertIfNegative val="0"/>
          <c:cat>
            <c:strRef>
              <c:f>Sheet1!$A$2:$A$4</c:f>
              <c:strCache>
                <c:ptCount val="3"/>
                <c:pt idx="0">
                  <c:v>XGBClassifier</c:v>
                </c:pt>
                <c:pt idx="1">
                  <c:v>CNN model</c:v>
                </c:pt>
                <c:pt idx="2">
                  <c:v>LSMT model</c:v>
                </c:pt>
              </c:strCache>
            </c:strRef>
          </c:cat>
          <c:val>
            <c:numRef>
              <c:f>Sheet1!$B$2:$B$4</c:f>
              <c:numCache>
                <c:formatCode>0%</c:formatCode>
                <c:ptCount val="3"/>
                <c:pt idx="0">
                  <c:v>0.93</c:v>
                </c:pt>
                <c:pt idx="1">
                  <c:v>0.82</c:v>
                </c:pt>
                <c:pt idx="2">
                  <c:v>0.5</c:v>
                </c:pt>
              </c:numCache>
            </c:numRef>
          </c:val>
          <c:extLst>
            <c:ext xmlns:c16="http://schemas.microsoft.com/office/drawing/2014/chart" uri="{C3380CC4-5D6E-409C-BE32-E72D297353CC}">
              <c16:uniqueId val="{00000000-4962-4A89-846A-2704BD52E926}"/>
            </c:ext>
          </c:extLst>
        </c:ser>
        <c:dLbls>
          <c:showLegendKey val="0"/>
          <c:showVal val="0"/>
          <c:showCatName val="0"/>
          <c:showSerName val="0"/>
          <c:showPercent val="0"/>
          <c:showBubbleSize val="0"/>
        </c:dLbls>
        <c:gapWidth val="164"/>
        <c:overlap val="-22"/>
        <c:axId val="266241024"/>
        <c:axId val="266239776"/>
      </c:barChart>
      <c:catAx>
        <c:axId val="266241024"/>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crossAx val="266239776"/>
        <c:crosses val="autoZero"/>
        <c:auto val="1"/>
        <c:lblAlgn val="ctr"/>
        <c:lblOffset val="100"/>
        <c:noMultiLvlLbl val="0"/>
      </c:catAx>
      <c:valAx>
        <c:axId val="26623977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crossAx val="26624102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A284F5-D95F-431A-A2B2-D6F7DC8DB27A}"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D45D4AF2-130B-4000-8497-FC21790C36D4}">
      <dgm:prSet/>
      <dgm:spPr/>
      <dgm:t>
        <a:bodyPr/>
        <a:lstStyle/>
        <a:p>
          <a:r>
            <a:rPr lang="en-US" b="1" i="0"/>
            <a:t>10 genres, each 100 audio files</a:t>
          </a:r>
          <a:r>
            <a:rPr lang="en-US" b="0" i="0"/>
            <a:t> (.wav) of 30 seconds. </a:t>
          </a:r>
        </a:p>
        <a:p>
          <a:r>
            <a:rPr lang="en-US" b="0" i="0"/>
            <a:t>=&gt; </a:t>
          </a:r>
          <a:r>
            <a:rPr lang="en-US" b="1" i="0"/>
            <a:t>1000 training</a:t>
          </a:r>
          <a:r>
            <a:rPr lang="en-US" b="0" i="0"/>
            <a:t> samples</a:t>
          </a:r>
          <a:endParaRPr lang="en-US"/>
        </a:p>
      </dgm:t>
    </dgm:pt>
    <dgm:pt modelId="{94DC064B-A1A1-4FA8-A603-3100427B782C}" type="parTrans" cxnId="{DDDDA8E5-422F-4667-BF37-918F8D5A1453}">
      <dgm:prSet/>
      <dgm:spPr/>
      <dgm:t>
        <a:bodyPr/>
        <a:lstStyle/>
        <a:p>
          <a:endParaRPr lang="en-US"/>
        </a:p>
      </dgm:t>
    </dgm:pt>
    <dgm:pt modelId="{CA7F1B2C-1409-42B4-AF5B-79D203559C90}" type="sibTrans" cxnId="{DDDDA8E5-422F-4667-BF37-918F8D5A1453}">
      <dgm:prSet/>
      <dgm:spPr/>
      <dgm:t>
        <a:bodyPr/>
        <a:lstStyle/>
        <a:p>
          <a:endParaRPr lang="en-US"/>
        </a:p>
      </dgm:t>
    </dgm:pt>
    <dgm:pt modelId="{B6AFF08F-C243-49D8-B227-B3700B6A196C}">
      <dgm:prSet/>
      <dgm:spPr/>
      <dgm:t>
        <a:bodyPr/>
        <a:lstStyle/>
        <a:p>
          <a:r>
            <a:rPr lang="en-US" b="0" i="0"/>
            <a:t>Extract </a:t>
          </a:r>
          <a:r>
            <a:rPr lang="en-US"/>
            <a:t>the first 13 coefficients of MFCC as they represent the envelope of spectra. </a:t>
          </a:r>
        </a:p>
      </dgm:t>
    </dgm:pt>
    <dgm:pt modelId="{D1E25C66-ABF4-4A76-B0F1-23EFEA97F759}" type="parTrans" cxnId="{122F5D5F-0058-4C67-A4B8-26BB7FEDB875}">
      <dgm:prSet/>
      <dgm:spPr/>
      <dgm:t>
        <a:bodyPr/>
        <a:lstStyle/>
        <a:p>
          <a:endParaRPr lang="en-US"/>
        </a:p>
      </dgm:t>
    </dgm:pt>
    <dgm:pt modelId="{B6BF54A0-44A7-4204-9F92-D0D2F8736A92}" type="sibTrans" cxnId="{122F5D5F-0058-4C67-A4B8-26BB7FEDB875}">
      <dgm:prSet/>
      <dgm:spPr/>
      <dgm:t>
        <a:bodyPr/>
        <a:lstStyle/>
        <a:p>
          <a:endParaRPr lang="en-US"/>
        </a:p>
      </dgm:t>
    </dgm:pt>
    <dgm:pt modelId="{24782F97-810C-473A-A54D-0B3A5D97CD7B}">
      <dgm:prSet/>
      <dgm:spPr/>
      <dgm:t>
        <a:bodyPr/>
        <a:lstStyle/>
        <a:p>
          <a:r>
            <a:rPr lang="en-US" b="0" i="0" dirty="0"/>
            <a:t>Utilize library "</a:t>
          </a:r>
          <a:r>
            <a:rPr lang="en-US" b="1" i="0" dirty="0" err="1"/>
            <a:t>librosa</a:t>
          </a:r>
          <a:r>
            <a:rPr lang="en-US" b="1" i="0" dirty="0"/>
            <a:t>"</a:t>
          </a:r>
        </a:p>
        <a:p>
          <a:r>
            <a:rPr lang="en-US" b="1" i="0" dirty="0"/>
            <a:t>Output</a:t>
          </a:r>
          <a:r>
            <a:rPr lang="en-US" b="0" i="0" dirty="0"/>
            <a:t>: a matrix of </a:t>
          </a:r>
          <a:r>
            <a:rPr lang="en-US" b="1" i="0" dirty="0"/>
            <a:t>13 * </a:t>
          </a:r>
          <a:r>
            <a:rPr lang="en-US" b="1" i="1" dirty="0"/>
            <a:t>n</a:t>
          </a:r>
          <a:r>
            <a:rPr lang="en-US" b="0" i="1" dirty="0"/>
            <a:t> dimensional. </a:t>
          </a:r>
        </a:p>
        <a:p>
          <a:r>
            <a:rPr lang="en-US" b="0" i="1" dirty="0"/>
            <a:t>Where n depends on the total duration of the audio.</a:t>
          </a:r>
          <a:endParaRPr lang="en-US" dirty="0"/>
        </a:p>
      </dgm:t>
    </dgm:pt>
    <dgm:pt modelId="{50BFAE70-44B6-4DB6-8E80-AC3D820E2069}" type="parTrans" cxnId="{5E49794B-9225-47D0-B4E8-ACD15C3BD9F6}">
      <dgm:prSet/>
      <dgm:spPr/>
      <dgm:t>
        <a:bodyPr/>
        <a:lstStyle/>
        <a:p>
          <a:endParaRPr lang="en-US"/>
        </a:p>
      </dgm:t>
    </dgm:pt>
    <dgm:pt modelId="{AB96839A-D646-408F-ADD3-CCBFED6CFF7F}" type="sibTrans" cxnId="{5E49794B-9225-47D0-B4E8-ACD15C3BD9F6}">
      <dgm:prSet/>
      <dgm:spPr/>
      <dgm:t>
        <a:bodyPr/>
        <a:lstStyle/>
        <a:p>
          <a:endParaRPr lang="en-US"/>
        </a:p>
      </dgm:t>
    </dgm:pt>
    <dgm:pt modelId="{F6ED9303-3D10-418A-A58A-BE167BB4A2B1}" type="pres">
      <dgm:prSet presAssocID="{C3A284F5-D95F-431A-A2B2-D6F7DC8DB27A}" presName="vert0" presStyleCnt="0">
        <dgm:presLayoutVars>
          <dgm:dir/>
          <dgm:animOne val="branch"/>
          <dgm:animLvl val="lvl"/>
        </dgm:presLayoutVars>
      </dgm:prSet>
      <dgm:spPr/>
    </dgm:pt>
    <dgm:pt modelId="{23E8BA2D-32E1-4F9D-8694-B074FAF3CDA5}" type="pres">
      <dgm:prSet presAssocID="{D45D4AF2-130B-4000-8497-FC21790C36D4}" presName="thickLine" presStyleLbl="alignNode1" presStyleIdx="0" presStyleCnt="3"/>
      <dgm:spPr/>
    </dgm:pt>
    <dgm:pt modelId="{2A92F0EC-3383-4D14-BF9D-D10CBADCAD3C}" type="pres">
      <dgm:prSet presAssocID="{D45D4AF2-130B-4000-8497-FC21790C36D4}" presName="horz1" presStyleCnt="0"/>
      <dgm:spPr/>
    </dgm:pt>
    <dgm:pt modelId="{785346AF-E407-4533-BA2E-84016A6D793A}" type="pres">
      <dgm:prSet presAssocID="{D45D4AF2-130B-4000-8497-FC21790C36D4}" presName="tx1" presStyleLbl="revTx" presStyleIdx="0" presStyleCnt="3"/>
      <dgm:spPr/>
    </dgm:pt>
    <dgm:pt modelId="{CAE3B41B-542F-4D3A-8B9A-8C70CDC39E10}" type="pres">
      <dgm:prSet presAssocID="{D45D4AF2-130B-4000-8497-FC21790C36D4}" presName="vert1" presStyleCnt="0"/>
      <dgm:spPr/>
    </dgm:pt>
    <dgm:pt modelId="{58DC6438-7234-43D9-B1D5-0D5946DB1500}" type="pres">
      <dgm:prSet presAssocID="{B6AFF08F-C243-49D8-B227-B3700B6A196C}" presName="thickLine" presStyleLbl="alignNode1" presStyleIdx="1" presStyleCnt="3"/>
      <dgm:spPr/>
    </dgm:pt>
    <dgm:pt modelId="{E61DA9E8-9800-44D5-B916-37278AFE35BB}" type="pres">
      <dgm:prSet presAssocID="{B6AFF08F-C243-49D8-B227-B3700B6A196C}" presName="horz1" presStyleCnt="0"/>
      <dgm:spPr/>
    </dgm:pt>
    <dgm:pt modelId="{E1997845-89F3-4937-B3FC-2BBA038A31F9}" type="pres">
      <dgm:prSet presAssocID="{B6AFF08F-C243-49D8-B227-B3700B6A196C}" presName="tx1" presStyleLbl="revTx" presStyleIdx="1" presStyleCnt="3"/>
      <dgm:spPr/>
    </dgm:pt>
    <dgm:pt modelId="{504880B6-9A04-415D-9AAA-3E410CC3CBBF}" type="pres">
      <dgm:prSet presAssocID="{B6AFF08F-C243-49D8-B227-B3700B6A196C}" presName="vert1" presStyleCnt="0"/>
      <dgm:spPr/>
    </dgm:pt>
    <dgm:pt modelId="{17D9E36C-61EE-4C84-8B3C-A611CB7B4664}" type="pres">
      <dgm:prSet presAssocID="{24782F97-810C-473A-A54D-0B3A5D97CD7B}" presName="thickLine" presStyleLbl="alignNode1" presStyleIdx="2" presStyleCnt="3"/>
      <dgm:spPr/>
    </dgm:pt>
    <dgm:pt modelId="{01AD07C6-B798-482A-88AD-7FE308150D88}" type="pres">
      <dgm:prSet presAssocID="{24782F97-810C-473A-A54D-0B3A5D97CD7B}" presName="horz1" presStyleCnt="0"/>
      <dgm:spPr/>
    </dgm:pt>
    <dgm:pt modelId="{2D4C4F97-BCC9-47C8-A646-020439777AD4}" type="pres">
      <dgm:prSet presAssocID="{24782F97-810C-473A-A54D-0B3A5D97CD7B}" presName="tx1" presStyleLbl="revTx" presStyleIdx="2" presStyleCnt="3"/>
      <dgm:spPr/>
    </dgm:pt>
    <dgm:pt modelId="{2107CFD6-8684-4CA5-A9C4-B0E681FA8A65}" type="pres">
      <dgm:prSet presAssocID="{24782F97-810C-473A-A54D-0B3A5D97CD7B}" presName="vert1" presStyleCnt="0"/>
      <dgm:spPr/>
    </dgm:pt>
  </dgm:ptLst>
  <dgm:cxnLst>
    <dgm:cxn modelId="{122F5D5F-0058-4C67-A4B8-26BB7FEDB875}" srcId="{C3A284F5-D95F-431A-A2B2-D6F7DC8DB27A}" destId="{B6AFF08F-C243-49D8-B227-B3700B6A196C}" srcOrd="1" destOrd="0" parTransId="{D1E25C66-ABF4-4A76-B0F1-23EFEA97F759}" sibTransId="{B6BF54A0-44A7-4204-9F92-D0D2F8736A92}"/>
    <dgm:cxn modelId="{5E49794B-9225-47D0-B4E8-ACD15C3BD9F6}" srcId="{C3A284F5-D95F-431A-A2B2-D6F7DC8DB27A}" destId="{24782F97-810C-473A-A54D-0B3A5D97CD7B}" srcOrd="2" destOrd="0" parTransId="{50BFAE70-44B6-4DB6-8E80-AC3D820E2069}" sibTransId="{AB96839A-D646-408F-ADD3-CCBFED6CFF7F}"/>
    <dgm:cxn modelId="{EBFCE09B-9F6D-42F8-9825-EA1BD53AF06B}" type="presOf" srcId="{D45D4AF2-130B-4000-8497-FC21790C36D4}" destId="{785346AF-E407-4533-BA2E-84016A6D793A}" srcOrd="0" destOrd="0" presId="urn:microsoft.com/office/officeart/2008/layout/LinedList"/>
    <dgm:cxn modelId="{BE3FF9DD-0BD3-40D3-AD6B-C69797561D47}" type="presOf" srcId="{C3A284F5-D95F-431A-A2B2-D6F7DC8DB27A}" destId="{F6ED9303-3D10-418A-A58A-BE167BB4A2B1}" srcOrd="0" destOrd="0" presId="urn:microsoft.com/office/officeart/2008/layout/LinedList"/>
    <dgm:cxn modelId="{DDDDA8E5-422F-4667-BF37-918F8D5A1453}" srcId="{C3A284F5-D95F-431A-A2B2-D6F7DC8DB27A}" destId="{D45D4AF2-130B-4000-8497-FC21790C36D4}" srcOrd="0" destOrd="0" parTransId="{94DC064B-A1A1-4FA8-A603-3100427B782C}" sibTransId="{CA7F1B2C-1409-42B4-AF5B-79D203559C90}"/>
    <dgm:cxn modelId="{1B4482EE-46E4-4C87-A0A7-A4F83419EF55}" type="presOf" srcId="{24782F97-810C-473A-A54D-0B3A5D97CD7B}" destId="{2D4C4F97-BCC9-47C8-A646-020439777AD4}" srcOrd="0" destOrd="0" presId="urn:microsoft.com/office/officeart/2008/layout/LinedList"/>
    <dgm:cxn modelId="{9E6CB7F3-293B-46DD-91E0-E526F0D3AC1E}" type="presOf" srcId="{B6AFF08F-C243-49D8-B227-B3700B6A196C}" destId="{E1997845-89F3-4937-B3FC-2BBA038A31F9}" srcOrd="0" destOrd="0" presId="urn:microsoft.com/office/officeart/2008/layout/LinedList"/>
    <dgm:cxn modelId="{9CFD0D1D-A227-44CA-ACF0-3AC08293AD26}" type="presParOf" srcId="{F6ED9303-3D10-418A-A58A-BE167BB4A2B1}" destId="{23E8BA2D-32E1-4F9D-8694-B074FAF3CDA5}" srcOrd="0" destOrd="0" presId="urn:microsoft.com/office/officeart/2008/layout/LinedList"/>
    <dgm:cxn modelId="{FB77F071-9FF0-4853-880B-A7ECD340EF60}" type="presParOf" srcId="{F6ED9303-3D10-418A-A58A-BE167BB4A2B1}" destId="{2A92F0EC-3383-4D14-BF9D-D10CBADCAD3C}" srcOrd="1" destOrd="0" presId="urn:microsoft.com/office/officeart/2008/layout/LinedList"/>
    <dgm:cxn modelId="{1F52FE1F-8F7F-4762-BA83-9F8D91D9F0D6}" type="presParOf" srcId="{2A92F0EC-3383-4D14-BF9D-D10CBADCAD3C}" destId="{785346AF-E407-4533-BA2E-84016A6D793A}" srcOrd="0" destOrd="0" presId="urn:microsoft.com/office/officeart/2008/layout/LinedList"/>
    <dgm:cxn modelId="{A827BD12-4C8F-4697-A603-6D95F5A64CE9}" type="presParOf" srcId="{2A92F0EC-3383-4D14-BF9D-D10CBADCAD3C}" destId="{CAE3B41B-542F-4D3A-8B9A-8C70CDC39E10}" srcOrd="1" destOrd="0" presId="urn:microsoft.com/office/officeart/2008/layout/LinedList"/>
    <dgm:cxn modelId="{87F5B023-A41C-485E-BEBA-F496FF274A48}" type="presParOf" srcId="{F6ED9303-3D10-418A-A58A-BE167BB4A2B1}" destId="{58DC6438-7234-43D9-B1D5-0D5946DB1500}" srcOrd="2" destOrd="0" presId="urn:microsoft.com/office/officeart/2008/layout/LinedList"/>
    <dgm:cxn modelId="{F0810309-684E-47B3-BC67-CA90ABFB187A}" type="presParOf" srcId="{F6ED9303-3D10-418A-A58A-BE167BB4A2B1}" destId="{E61DA9E8-9800-44D5-B916-37278AFE35BB}" srcOrd="3" destOrd="0" presId="urn:microsoft.com/office/officeart/2008/layout/LinedList"/>
    <dgm:cxn modelId="{87F83BB5-7358-49FE-AA7E-92F7F08BDF91}" type="presParOf" srcId="{E61DA9E8-9800-44D5-B916-37278AFE35BB}" destId="{E1997845-89F3-4937-B3FC-2BBA038A31F9}" srcOrd="0" destOrd="0" presId="urn:microsoft.com/office/officeart/2008/layout/LinedList"/>
    <dgm:cxn modelId="{A50DC2FD-7805-4C87-9C93-52264B49391E}" type="presParOf" srcId="{E61DA9E8-9800-44D5-B916-37278AFE35BB}" destId="{504880B6-9A04-415D-9AAA-3E410CC3CBBF}" srcOrd="1" destOrd="0" presId="urn:microsoft.com/office/officeart/2008/layout/LinedList"/>
    <dgm:cxn modelId="{4C037A43-F541-431E-92D1-632C4E6C6C8B}" type="presParOf" srcId="{F6ED9303-3D10-418A-A58A-BE167BB4A2B1}" destId="{17D9E36C-61EE-4C84-8B3C-A611CB7B4664}" srcOrd="4" destOrd="0" presId="urn:microsoft.com/office/officeart/2008/layout/LinedList"/>
    <dgm:cxn modelId="{073BFE59-545D-4853-84B8-5F1B8D4FEFB3}" type="presParOf" srcId="{F6ED9303-3D10-418A-A58A-BE167BB4A2B1}" destId="{01AD07C6-B798-482A-88AD-7FE308150D88}" srcOrd="5" destOrd="0" presId="urn:microsoft.com/office/officeart/2008/layout/LinedList"/>
    <dgm:cxn modelId="{0621BAFA-F78C-46E4-806A-56636463C40D}" type="presParOf" srcId="{01AD07C6-B798-482A-88AD-7FE308150D88}" destId="{2D4C4F97-BCC9-47C8-A646-020439777AD4}" srcOrd="0" destOrd="0" presId="urn:microsoft.com/office/officeart/2008/layout/LinedList"/>
    <dgm:cxn modelId="{4BA8AB5B-9541-4940-9543-3682B4756E8A}" type="presParOf" srcId="{01AD07C6-B798-482A-88AD-7FE308150D88}" destId="{2107CFD6-8684-4CA5-A9C4-B0E681FA8A6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F00C9D-073B-46F8-B5B4-9F579EE79F6D}"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15F30EFC-31E2-4890-A86D-64CDD92CDB99}">
      <dgm:prSet/>
      <dgm:spPr/>
      <dgm:t>
        <a:bodyPr/>
        <a:lstStyle/>
        <a:p>
          <a:pPr>
            <a:lnSpc>
              <a:spcPct val="100000"/>
            </a:lnSpc>
          </a:pPr>
          <a:r>
            <a:rPr lang="en-US" b="0" i="0"/>
            <a:t>30s audio is split into 10 samples of 3 seconds. </a:t>
          </a:r>
          <a:endParaRPr lang="en-US" dirty="0"/>
        </a:p>
      </dgm:t>
    </dgm:pt>
    <dgm:pt modelId="{4DD3F5B6-BF83-4EEA-BDF5-BFC82A46EA12}" type="parTrans" cxnId="{4A431641-13C0-4A3B-A20B-8E35A5347941}">
      <dgm:prSet/>
      <dgm:spPr/>
      <dgm:t>
        <a:bodyPr/>
        <a:lstStyle/>
        <a:p>
          <a:endParaRPr lang="en-US"/>
        </a:p>
      </dgm:t>
    </dgm:pt>
    <dgm:pt modelId="{147D7DF1-93B3-4089-9DA5-C6320C4AB3A6}" type="sibTrans" cxnId="{4A431641-13C0-4A3B-A20B-8E35A5347941}">
      <dgm:prSet/>
      <dgm:spPr/>
      <dgm:t>
        <a:bodyPr/>
        <a:lstStyle/>
        <a:p>
          <a:endParaRPr lang="en-US"/>
        </a:p>
      </dgm:t>
    </dgm:pt>
    <dgm:pt modelId="{2EF30558-2632-47ED-B10F-3A571B9D84E2}">
      <dgm:prSet/>
      <dgm:spPr/>
      <dgm:t>
        <a:bodyPr/>
        <a:lstStyle/>
        <a:p>
          <a:pPr>
            <a:lnSpc>
              <a:spcPct val="100000"/>
            </a:lnSpc>
          </a:pPr>
          <a:r>
            <a:rPr lang="en-US" b="0" i="0"/>
            <a:t>1000 audios become 10,000 samples of 3 seconds. </a:t>
          </a:r>
          <a:endParaRPr lang="en-US" dirty="0"/>
        </a:p>
      </dgm:t>
    </dgm:pt>
    <dgm:pt modelId="{EFAF4FDF-03E2-4239-B3A0-48B27F72742E}" type="parTrans" cxnId="{AA82710D-0B6C-4F58-BAEB-24358BFD4647}">
      <dgm:prSet/>
      <dgm:spPr/>
      <dgm:t>
        <a:bodyPr/>
        <a:lstStyle/>
        <a:p>
          <a:endParaRPr lang="en-US"/>
        </a:p>
      </dgm:t>
    </dgm:pt>
    <dgm:pt modelId="{0234C446-2EE7-465D-A7F4-77CD7FCA9A37}" type="sibTrans" cxnId="{AA82710D-0B6C-4F58-BAEB-24358BFD4647}">
      <dgm:prSet/>
      <dgm:spPr/>
      <dgm:t>
        <a:bodyPr/>
        <a:lstStyle/>
        <a:p>
          <a:endParaRPr lang="en-US"/>
        </a:p>
      </dgm:t>
    </dgm:pt>
    <dgm:pt modelId="{E6389AC2-3376-47DD-A28F-B4AB58E5794D}">
      <dgm:prSet/>
      <dgm:spPr/>
      <dgm:t>
        <a:bodyPr/>
        <a:lstStyle/>
        <a:p>
          <a:pPr>
            <a:lnSpc>
              <a:spcPct val="100000"/>
            </a:lnSpc>
          </a:pPr>
          <a:r>
            <a:rPr lang="en-US" b="0">
              <a:latin typeface="Arial" panose="020B0604020202020204" pitchFamily="34" charset="0"/>
              <a:cs typeface="Arial" panose="020B0604020202020204" pitchFamily="34" charset="0"/>
            </a:rPr>
            <a:t>Increase dataset sample size</a:t>
          </a:r>
          <a:r>
            <a:rPr lang="en-US" b="0" i="0"/>
            <a:t>. </a:t>
          </a:r>
          <a:endParaRPr lang="en-US" b="0" dirty="0"/>
        </a:p>
      </dgm:t>
    </dgm:pt>
    <dgm:pt modelId="{18774600-25CC-4188-B3B3-FFBDF97799C0}" type="parTrans" cxnId="{43083461-858F-423F-8F20-88F95791E237}">
      <dgm:prSet/>
      <dgm:spPr/>
      <dgm:t>
        <a:bodyPr/>
        <a:lstStyle/>
        <a:p>
          <a:endParaRPr lang="vi-VN"/>
        </a:p>
      </dgm:t>
    </dgm:pt>
    <dgm:pt modelId="{EFD953A8-8FA3-48DC-BFA6-91697A437C23}" type="sibTrans" cxnId="{43083461-858F-423F-8F20-88F95791E237}">
      <dgm:prSet/>
      <dgm:spPr/>
      <dgm:t>
        <a:bodyPr/>
        <a:lstStyle/>
        <a:p>
          <a:endParaRPr lang="vi-VN"/>
        </a:p>
      </dgm:t>
    </dgm:pt>
    <dgm:pt modelId="{3E5289BC-46AE-4B5B-9D63-9A3490B64B0B}" type="pres">
      <dgm:prSet presAssocID="{31F00C9D-073B-46F8-B5B4-9F579EE79F6D}" presName="outerComposite" presStyleCnt="0">
        <dgm:presLayoutVars>
          <dgm:chMax val="5"/>
          <dgm:dir/>
          <dgm:resizeHandles val="exact"/>
        </dgm:presLayoutVars>
      </dgm:prSet>
      <dgm:spPr/>
    </dgm:pt>
    <dgm:pt modelId="{299D7D79-74CC-42BE-80C4-96BF85A335E3}" type="pres">
      <dgm:prSet presAssocID="{31F00C9D-073B-46F8-B5B4-9F579EE79F6D}" presName="dummyMaxCanvas" presStyleCnt="0">
        <dgm:presLayoutVars/>
      </dgm:prSet>
      <dgm:spPr/>
    </dgm:pt>
    <dgm:pt modelId="{12C9703A-533F-4B5B-8250-0EBD4F773821}" type="pres">
      <dgm:prSet presAssocID="{31F00C9D-073B-46F8-B5B4-9F579EE79F6D}" presName="ThreeNodes_1" presStyleLbl="node1" presStyleIdx="0" presStyleCnt="3">
        <dgm:presLayoutVars>
          <dgm:bulletEnabled val="1"/>
        </dgm:presLayoutVars>
      </dgm:prSet>
      <dgm:spPr/>
    </dgm:pt>
    <dgm:pt modelId="{65644E7B-ADC3-4ED0-8C89-72883299F496}" type="pres">
      <dgm:prSet presAssocID="{31F00C9D-073B-46F8-B5B4-9F579EE79F6D}" presName="ThreeNodes_2" presStyleLbl="node1" presStyleIdx="1" presStyleCnt="3">
        <dgm:presLayoutVars>
          <dgm:bulletEnabled val="1"/>
        </dgm:presLayoutVars>
      </dgm:prSet>
      <dgm:spPr/>
    </dgm:pt>
    <dgm:pt modelId="{254AE788-259A-4D95-9C04-B7B251DCF278}" type="pres">
      <dgm:prSet presAssocID="{31F00C9D-073B-46F8-B5B4-9F579EE79F6D}" presName="ThreeNodes_3" presStyleLbl="node1" presStyleIdx="2" presStyleCnt="3">
        <dgm:presLayoutVars>
          <dgm:bulletEnabled val="1"/>
        </dgm:presLayoutVars>
      </dgm:prSet>
      <dgm:spPr/>
    </dgm:pt>
    <dgm:pt modelId="{1091044C-B560-49BC-AA57-3258D1D525D3}" type="pres">
      <dgm:prSet presAssocID="{31F00C9D-073B-46F8-B5B4-9F579EE79F6D}" presName="ThreeConn_1-2" presStyleLbl="fgAccFollowNode1" presStyleIdx="0" presStyleCnt="2">
        <dgm:presLayoutVars>
          <dgm:bulletEnabled val="1"/>
        </dgm:presLayoutVars>
      </dgm:prSet>
      <dgm:spPr/>
    </dgm:pt>
    <dgm:pt modelId="{B8849557-31D6-42ED-B68D-BC62E16CD776}" type="pres">
      <dgm:prSet presAssocID="{31F00C9D-073B-46F8-B5B4-9F579EE79F6D}" presName="ThreeConn_2-3" presStyleLbl="fgAccFollowNode1" presStyleIdx="1" presStyleCnt="2">
        <dgm:presLayoutVars>
          <dgm:bulletEnabled val="1"/>
        </dgm:presLayoutVars>
      </dgm:prSet>
      <dgm:spPr/>
    </dgm:pt>
    <dgm:pt modelId="{1812C9DC-6DD9-491A-8AB2-E93A4A50F995}" type="pres">
      <dgm:prSet presAssocID="{31F00C9D-073B-46F8-B5B4-9F579EE79F6D}" presName="ThreeNodes_1_text" presStyleLbl="node1" presStyleIdx="2" presStyleCnt="3">
        <dgm:presLayoutVars>
          <dgm:bulletEnabled val="1"/>
        </dgm:presLayoutVars>
      </dgm:prSet>
      <dgm:spPr/>
    </dgm:pt>
    <dgm:pt modelId="{63AED74F-470D-4295-A99B-BED004A17C0A}" type="pres">
      <dgm:prSet presAssocID="{31F00C9D-073B-46F8-B5B4-9F579EE79F6D}" presName="ThreeNodes_2_text" presStyleLbl="node1" presStyleIdx="2" presStyleCnt="3">
        <dgm:presLayoutVars>
          <dgm:bulletEnabled val="1"/>
        </dgm:presLayoutVars>
      </dgm:prSet>
      <dgm:spPr/>
    </dgm:pt>
    <dgm:pt modelId="{ED82C3E0-9817-4457-80D6-F48CBDC15DD2}" type="pres">
      <dgm:prSet presAssocID="{31F00C9D-073B-46F8-B5B4-9F579EE79F6D}" presName="ThreeNodes_3_text" presStyleLbl="node1" presStyleIdx="2" presStyleCnt="3">
        <dgm:presLayoutVars>
          <dgm:bulletEnabled val="1"/>
        </dgm:presLayoutVars>
      </dgm:prSet>
      <dgm:spPr/>
    </dgm:pt>
  </dgm:ptLst>
  <dgm:cxnLst>
    <dgm:cxn modelId="{52080303-DE67-4B63-87AA-5F0EA5CFF774}" type="presOf" srcId="{0234C446-2EE7-465D-A7F4-77CD7FCA9A37}" destId="{B8849557-31D6-42ED-B68D-BC62E16CD776}" srcOrd="0" destOrd="0" presId="urn:microsoft.com/office/officeart/2005/8/layout/vProcess5"/>
    <dgm:cxn modelId="{AA82710D-0B6C-4F58-BAEB-24358BFD4647}" srcId="{31F00C9D-073B-46F8-B5B4-9F579EE79F6D}" destId="{2EF30558-2632-47ED-B10F-3A571B9D84E2}" srcOrd="1" destOrd="0" parTransId="{EFAF4FDF-03E2-4239-B3A0-48B27F72742E}" sibTransId="{0234C446-2EE7-465D-A7F4-77CD7FCA9A37}"/>
    <dgm:cxn modelId="{F56D5517-6ADF-48BC-92FF-EE3F55FD042E}" type="presOf" srcId="{31F00C9D-073B-46F8-B5B4-9F579EE79F6D}" destId="{3E5289BC-46AE-4B5B-9D63-9A3490B64B0B}" srcOrd="0" destOrd="0" presId="urn:microsoft.com/office/officeart/2005/8/layout/vProcess5"/>
    <dgm:cxn modelId="{30EEBD1F-7F3D-4508-AF06-2E82C9154D7E}" type="presOf" srcId="{2EF30558-2632-47ED-B10F-3A571B9D84E2}" destId="{65644E7B-ADC3-4ED0-8C89-72883299F496}" srcOrd="0" destOrd="0" presId="urn:microsoft.com/office/officeart/2005/8/layout/vProcess5"/>
    <dgm:cxn modelId="{1CA0075E-9946-4B21-9260-F0A68F728584}" type="presOf" srcId="{15F30EFC-31E2-4890-A86D-64CDD92CDB99}" destId="{12C9703A-533F-4B5B-8250-0EBD4F773821}" srcOrd="0" destOrd="0" presId="urn:microsoft.com/office/officeart/2005/8/layout/vProcess5"/>
    <dgm:cxn modelId="{4A431641-13C0-4A3B-A20B-8E35A5347941}" srcId="{31F00C9D-073B-46F8-B5B4-9F579EE79F6D}" destId="{15F30EFC-31E2-4890-A86D-64CDD92CDB99}" srcOrd="0" destOrd="0" parTransId="{4DD3F5B6-BF83-4EEA-BDF5-BFC82A46EA12}" sibTransId="{147D7DF1-93B3-4089-9DA5-C6320C4AB3A6}"/>
    <dgm:cxn modelId="{43083461-858F-423F-8F20-88F95791E237}" srcId="{31F00C9D-073B-46F8-B5B4-9F579EE79F6D}" destId="{E6389AC2-3376-47DD-A28F-B4AB58E5794D}" srcOrd="2" destOrd="0" parTransId="{18774600-25CC-4188-B3B3-FFBDF97799C0}" sibTransId="{EFD953A8-8FA3-48DC-BFA6-91697A437C23}"/>
    <dgm:cxn modelId="{4E69CB68-F66B-4D2C-8175-6696BDFCE15F}" type="presOf" srcId="{2EF30558-2632-47ED-B10F-3A571B9D84E2}" destId="{63AED74F-470D-4295-A99B-BED004A17C0A}" srcOrd="1" destOrd="0" presId="urn:microsoft.com/office/officeart/2005/8/layout/vProcess5"/>
    <dgm:cxn modelId="{17EED04A-ECEA-40BB-A359-DC532AEC9F36}" type="presOf" srcId="{15F30EFC-31E2-4890-A86D-64CDD92CDB99}" destId="{1812C9DC-6DD9-491A-8AB2-E93A4A50F995}" srcOrd="1" destOrd="0" presId="urn:microsoft.com/office/officeart/2005/8/layout/vProcess5"/>
    <dgm:cxn modelId="{1FD50A5A-788E-43ED-84F8-E9E01AA9ED54}" type="presOf" srcId="{E6389AC2-3376-47DD-A28F-B4AB58E5794D}" destId="{254AE788-259A-4D95-9C04-B7B251DCF278}" srcOrd="0" destOrd="0" presId="urn:microsoft.com/office/officeart/2005/8/layout/vProcess5"/>
    <dgm:cxn modelId="{3C9CD8AE-C90B-489B-B3F9-952C08A7DBD1}" type="presOf" srcId="{E6389AC2-3376-47DD-A28F-B4AB58E5794D}" destId="{ED82C3E0-9817-4457-80D6-F48CBDC15DD2}" srcOrd="1" destOrd="0" presId="urn:microsoft.com/office/officeart/2005/8/layout/vProcess5"/>
    <dgm:cxn modelId="{328F01FF-A9DA-46E2-96E1-FB218A7F8E0C}" type="presOf" srcId="{147D7DF1-93B3-4089-9DA5-C6320C4AB3A6}" destId="{1091044C-B560-49BC-AA57-3258D1D525D3}" srcOrd="0" destOrd="0" presId="urn:microsoft.com/office/officeart/2005/8/layout/vProcess5"/>
    <dgm:cxn modelId="{A65AA643-FB7D-4958-9531-96487188C2E3}" type="presParOf" srcId="{3E5289BC-46AE-4B5B-9D63-9A3490B64B0B}" destId="{299D7D79-74CC-42BE-80C4-96BF85A335E3}" srcOrd="0" destOrd="0" presId="urn:microsoft.com/office/officeart/2005/8/layout/vProcess5"/>
    <dgm:cxn modelId="{BBF02E70-E85B-449C-BD24-824C764AC04E}" type="presParOf" srcId="{3E5289BC-46AE-4B5B-9D63-9A3490B64B0B}" destId="{12C9703A-533F-4B5B-8250-0EBD4F773821}" srcOrd="1" destOrd="0" presId="urn:microsoft.com/office/officeart/2005/8/layout/vProcess5"/>
    <dgm:cxn modelId="{DB4A7EEB-72EA-4EA4-9F3C-0655970F4F68}" type="presParOf" srcId="{3E5289BC-46AE-4B5B-9D63-9A3490B64B0B}" destId="{65644E7B-ADC3-4ED0-8C89-72883299F496}" srcOrd="2" destOrd="0" presId="urn:microsoft.com/office/officeart/2005/8/layout/vProcess5"/>
    <dgm:cxn modelId="{455909C6-7FF5-4862-8B6C-EB8D21E74CEB}" type="presParOf" srcId="{3E5289BC-46AE-4B5B-9D63-9A3490B64B0B}" destId="{254AE788-259A-4D95-9C04-B7B251DCF278}" srcOrd="3" destOrd="0" presId="urn:microsoft.com/office/officeart/2005/8/layout/vProcess5"/>
    <dgm:cxn modelId="{529784E6-02A0-477E-AB61-945B5BB9A3E1}" type="presParOf" srcId="{3E5289BC-46AE-4B5B-9D63-9A3490B64B0B}" destId="{1091044C-B560-49BC-AA57-3258D1D525D3}" srcOrd="4" destOrd="0" presId="urn:microsoft.com/office/officeart/2005/8/layout/vProcess5"/>
    <dgm:cxn modelId="{5A537A03-AEFE-4B6A-BED2-9682FE747F5C}" type="presParOf" srcId="{3E5289BC-46AE-4B5B-9D63-9A3490B64B0B}" destId="{B8849557-31D6-42ED-B68D-BC62E16CD776}" srcOrd="5" destOrd="0" presId="urn:microsoft.com/office/officeart/2005/8/layout/vProcess5"/>
    <dgm:cxn modelId="{8C79E8F1-C0F0-4E3F-A348-8ECFEE71CB25}" type="presParOf" srcId="{3E5289BC-46AE-4B5B-9D63-9A3490B64B0B}" destId="{1812C9DC-6DD9-491A-8AB2-E93A4A50F995}" srcOrd="6" destOrd="0" presId="urn:microsoft.com/office/officeart/2005/8/layout/vProcess5"/>
    <dgm:cxn modelId="{1B5C9373-82C7-4040-971F-AF009EB8B7C9}" type="presParOf" srcId="{3E5289BC-46AE-4B5B-9D63-9A3490B64B0B}" destId="{63AED74F-470D-4295-A99B-BED004A17C0A}" srcOrd="7" destOrd="0" presId="urn:microsoft.com/office/officeart/2005/8/layout/vProcess5"/>
    <dgm:cxn modelId="{89220EDB-CAAB-4A8C-BC80-7FFC0B37E9B1}" type="presParOf" srcId="{3E5289BC-46AE-4B5B-9D63-9A3490B64B0B}" destId="{ED82C3E0-9817-4457-80D6-F48CBDC15DD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6BC727-A448-4241-AAA8-2C03C0B7C1C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FF1B431-E747-487F-8CD8-EAA0DC78E6D3}">
      <dgm:prSet/>
      <dgm:spPr/>
      <dgm:t>
        <a:bodyPr/>
        <a:lstStyle/>
        <a:p>
          <a:pPr>
            <a:lnSpc>
              <a:spcPct val="100000"/>
            </a:lnSpc>
            <a:defRPr cap="all"/>
          </a:pPr>
          <a:r>
            <a:rPr lang="en-US"/>
            <a:t>Suggest a similar songs based on my own database</a:t>
          </a:r>
        </a:p>
      </dgm:t>
    </dgm:pt>
    <dgm:pt modelId="{84693014-E14D-4032-922C-C8F537746D70}" type="parTrans" cxnId="{331961DB-AA05-4BB6-9ABC-7463C9602F87}">
      <dgm:prSet/>
      <dgm:spPr/>
      <dgm:t>
        <a:bodyPr/>
        <a:lstStyle/>
        <a:p>
          <a:endParaRPr lang="en-US"/>
        </a:p>
      </dgm:t>
    </dgm:pt>
    <dgm:pt modelId="{489C83E7-F15C-4490-93D7-B38D64C4FBB4}" type="sibTrans" cxnId="{331961DB-AA05-4BB6-9ABC-7463C9602F87}">
      <dgm:prSet/>
      <dgm:spPr/>
      <dgm:t>
        <a:bodyPr/>
        <a:lstStyle/>
        <a:p>
          <a:endParaRPr lang="en-US"/>
        </a:p>
      </dgm:t>
    </dgm:pt>
    <dgm:pt modelId="{A5F522DB-8D4B-486A-BDDE-BDF8D191AD03}">
      <dgm:prSet/>
      <dgm:spPr/>
      <dgm:t>
        <a:bodyPr/>
        <a:lstStyle/>
        <a:p>
          <a:pPr>
            <a:lnSpc>
              <a:spcPct val="100000"/>
            </a:lnSpc>
            <a:defRPr cap="all"/>
          </a:pPr>
          <a:r>
            <a:rPr lang="en-US"/>
            <a:t>Generation a new song like input.</a:t>
          </a:r>
        </a:p>
      </dgm:t>
    </dgm:pt>
    <dgm:pt modelId="{0F53AFC5-73D3-493C-9CE0-E0DEFB9032A6}" type="parTrans" cxnId="{34B159B0-0080-43EE-B8C6-F5D3086D4772}">
      <dgm:prSet/>
      <dgm:spPr/>
      <dgm:t>
        <a:bodyPr/>
        <a:lstStyle/>
        <a:p>
          <a:endParaRPr lang="en-US"/>
        </a:p>
      </dgm:t>
    </dgm:pt>
    <dgm:pt modelId="{69DF0807-9EFA-4A1D-8254-9890D1116E2E}" type="sibTrans" cxnId="{34B159B0-0080-43EE-B8C6-F5D3086D4772}">
      <dgm:prSet/>
      <dgm:spPr/>
      <dgm:t>
        <a:bodyPr/>
        <a:lstStyle/>
        <a:p>
          <a:endParaRPr lang="en-US"/>
        </a:p>
      </dgm:t>
    </dgm:pt>
    <dgm:pt modelId="{EC680067-1B65-4013-9FEF-43EE1C7E4CA9}" type="pres">
      <dgm:prSet presAssocID="{5B6BC727-A448-4241-AAA8-2C03C0B7C1CD}" presName="root" presStyleCnt="0">
        <dgm:presLayoutVars>
          <dgm:dir/>
          <dgm:resizeHandles val="exact"/>
        </dgm:presLayoutVars>
      </dgm:prSet>
      <dgm:spPr/>
    </dgm:pt>
    <dgm:pt modelId="{103DB7FB-E686-46DA-AE6E-32A44E08516D}" type="pres">
      <dgm:prSet presAssocID="{9FF1B431-E747-487F-8CD8-EAA0DC78E6D3}" presName="compNode" presStyleCnt="0"/>
      <dgm:spPr/>
    </dgm:pt>
    <dgm:pt modelId="{0540D17D-1007-4EDB-80E2-0050E404478F}" type="pres">
      <dgm:prSet presAssocID="{9FF1B431-E747-487F-8CD8-EAA0DC78E6D3}" presName="iconBgRect" presStyleLbl="bgShp" presStyleIdx="0" presStyleCnt="2"/>
      <dgm:spPr/>
    </dgm:pt>
    <dgm:pt modelId="{A232E0B5-12FE-44E8-A6B8-383DBC8E63C5}" type="pres">
      <dgm:prSet presAssocID="{9FF1B431-E747-487F-8CD8-EAA0DC78E6D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usic"/>
        </a:ext>
      </dgm:extLst>
    </dgm:pt>
    <dgm:pt modelId="{90837C89-FB49-45B9-9BDC-8822151A4454}" type="pres">
      <dgm:prSet presAssocID="{9FF1B431-E747-487F-8CD8-EAA0DC78E6D3}" presName="spaceRect" presStyleCnt="0"/>
      <dgm:spPr/>
    </dgm:pt>
    <dgm:pt modelId="{6D36A059-3813-4D0D-8F0C-9606040A381C}" type="pres">
      <dgm:prSet presAssocID="{9FF1B431-E747-487F-8CD8-EAA0DC78E6D3}" presName="textRect" presStyleLbl="revTx" presStyleIdx="0" presStyleCnt="2">
        <dgm:presLayoutVars>
          <dgm:chMax val="1"/>
          <dgm:chPref val="1"/>
        </dgm:presLayoutVars>
      </dgm:prSet>
      <dgm:spPr/>
    </dgm:pt>
    <dgm:pt modelId="{B9E4A0F2-A60D-4FCD-9E42-568E31ECE484}" type="pres">
      <dgm:prSet presAssocID="{489C83E7-F15C-4490-93D7-B38D64C4FBB4}" presName="sibTrans" presStyleCnt="0"/>
      <dgm:spPr/>
    </dgm:pt>
    <dgm:pt modelId="{BC371103-9F6A-451A-AFA1-ACFD424A9D25}" type="pres">
      <dgm:prSet presAssocID="{A5F522DB-8D4B-486A-BDDE-BDF8D191AD03}" presName="compNode" presStyleCnt="0"/>
      <dgm:spPr/>
    </dgm:pt>
    <dgm:pt modelId="{249E3663-454B-45A5-B7EE-FB94ED0E7D63}" type="pres">
      <dgm:prSet presAssocID="{A5F522DB-8D4B-486A-BDDE-BDF8D191AD03}" presName="iconBgRect" presStyleLbl="bgShp" presStyleIdx="1" presStyleCnt="2"/>
      <dgm:spPr/>
    </dgm:pt>
    <dgm:pt modelId="{D31A016D-BBDD-4F55-8709-6B812DCBE02D}" type="pres">
      <dgm:prSet presAssocID="{A5F522DB-8D4B-486A-BDDE-BDF8D191AD0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dcast"/>
        </a:ext>
      </dgm:extLst>
    </dgm:pt>
    <dgm:pt modelId="{5DFBCEBA-1802-4A41-8F66-4630A2C3B67C}" type="pres">
      <dgm:prSet presAssocID="{A5F522DB-8D4B-486A-BDDE-BDF8D191AD03}" presName="spaceRect" presStyleCnt="0"/>
      <dgm:spPr/>
    </dgm:pt>
    <dgm:pt modelId="{3F67451A-6332-42D0-89C4-2B911A55B67E}" type="pres">
      <dgm:prSet presAssocID="{A5F522DB-8D4B-486A-BDDE-BDF8D191AD03}" presName="textRect" presStyleLbl="revTx" presStyleIdx="1" presStyleCnt="2">
        <dgm:presLayoutVars>
          <dgm:chMax val="1"/>
          <dgm:chPref val="1"/>
        </dgm:presLayoutVars>
      </dgm:prSet>
      <dgm:spPr/>
    </dgm:pt>
  </dgm:ptLst>
  <dgm:cxnLst>
    <dgm:cxn modelId="{789AD453-EBA5-4474-9B5A-F65D95CC1C41}" type="presOf" srcId="{A5F522DB-8D4B-486A-BDDE-BDF8D191AD03}" destId="{3F67451A-6332-42D0-89C4-2B911A55B67E}" srcOrd="0" destOrd="0" presId="urn:microsoft.com/office/officeart/2018/5/layout/IconCircleLabelList"/>
    <dgm:cxn modelId="{4F3480AE-EF3B-47F0-9688-4B80A54CA943}" type="presOf" srcId="{9FF1B431-E747-487F-8CD8-EAA0DC78E6D3}" destId="{6D36A059-3813-4D0D-8F0C-9606040A381C}" srcOrd="0" destOrd="0" presId="urn:microsoft.com/office/officeart/2018/5/layout/IconCircleLabelList"/>
    <dgm:cxn modelId="{34B159B0-0080-43EE-B8C6-F5D3086D4772}" srcId="{5B6BC727-A448-4241-AAA8-2C03C0B7C1CD}" destId="{A5F522DB-8D4B-486A-BDDE-BDF8D191AD03}" srcOrd="1" destOrd="0" parTransId="{0F53AFC5-73D3-493C-9CE0-E0DEFB9032A6}" sibTransId="{69DF0807-9EFA-4A1D-8254-9890D1116E2E}"/>
    <dgm:cxn modelId="{331961DB-AA05-4BB6-9ABC-7463C9602F87}" srcId="{5B6BC727-A448-4241-AAA8-2C03C0B7C1CD}" destId="{9FF1B431-E747-487F-8CD8-EAA0DC78E6D3}" srcOrd="0" destOrd="0" parTransId="{84693014-E14D-4032-922C-C8F537746D70}" sibTransId="{489C83E7-F15C-4490-93D7-B38D64C4FBB4}"/>
    <dgm:cxn modelId="{17EB2BEA-C984-41A5-AA3B-91871452D6E3}" type="presOf" srcId="{5B6BC727-A448-4241-AAA8-2C03C0B7C1CD}" destId="{EC680067-1B65-4013-9FEF-43EE1C7E4CA9}" srcOrd="0" destOrd="0" presId="urn:microsoft.com/office/officeart/2018/5/layout/IconCircleLabelList"/>
    <dgm:cxn modelId="{42AB86C1-3133-4741-910B-20DECB62F06D}" type="presParOf" srcId="{EC680067-1B65-4013-9FEF-43EE1C7E4CA9}" destId="{103DB7FB-E686-46DA-AE6E-32A44E08516D}" srcOrd="0" destOrd="0" presId="urn:microsoft.com/office/officeart/2018/5/layout/IconCircleLabelList"/>
    <dgm:cxn modelId="{164D41F6-0AB0-4CD8-8C69-1412070BC6E8}" type="presParOf" srcId="{103DB7FB-E686-46DA-AE6E-32A44E08516D}" destId="{0540D17D-1007-4EDB-80E2-0050E404478F}" srcOrd="0" destOrd="0" presId="urn:microsoft.com/office/officeart/2018/5/layout/IconCircleLabelList"/>
    <dgm:cxn modelId="{5A74E19D-C93A-4EAD-8760-C293B5CBED38}" type="presParOf" srcId="{103DB7FB-E686-46DA-AE6E-32A44E08516D}" destId="{A232E0B5-12FE-44E8-A6B8-383DBC8E63C5}" srcOrd="1" destOrd="0" presId="urn:microsoft.com/office/officeart/2018/5/layout/IconCircleLabelList"/>
    <dgm:cxn modelId="{3C963340-83A4-484D-AEB9-498C2C14512A}" type="presParOf" srcId="{103DB7FB-E686-46DA-AE6E-32A44E08516D}" destId="{90837C89-FB49-45B9-9BDC-8822151A4454}" srcOrd="2" destOrd="0" presId="urn:microsoft.com/office/officeart/2018/5/layout/IconCircleLabelList"/>
    <dgm:cxn modelId="{0E3C57D3-B808-4490-8F1F-97EDB5D10C36}" type="presParOf" srcId="{103DB7FB-E686-46DA-AE6E-32A44E08516D}" destId="{6D36A059-3813-4D0D-8F0C-9606040A381C}" srcOrd="3" destOrd="0" presId="urn:microsoft.com/office/officeart/2018/5/layout/IconCircleLabelList"/>
    <dgm:cxn modelId="{2CC45281-EB75-42CF-9D3E-CD0745A2456F}" type="presParOf" srcId="{EC680067-1B65-4013-9FEF-43EE1C7E4CA9}" destId="{B9E4A0F2-A60D-4FCD-9E42-568E31ECE484}" srcOrd="1" destOrd="0" presId="urn:microsoft.com/office/officeart/2018/5/layout/IconCircleLabelList"/>
    <dgm:cxn modelId="{031D04B0-271B-4063-8438-B5601F3EDC4B}" type="presParOf" srcId="{EC680067-1B65-4013-9FEF-43EE1C7E4CA9}" destId="{BC371103-9F6A-451A-AFA1-ACFD424A9D25}" srcOrd="2" destOrd="0" presId="urn:microsoft.com/office/officeart/2018/5/layout/IconCircleLabelList"/>
    <dgm:cxn modelId="{49993D3C-455D-43EF-9937-E3A8BBC5D25B}" type="presParOf" srcId="{BC371103-9F6A-451A-AFA1-ACFD424A9D25}" destId="{249E3663-454B-45A5-B7EE-FB94ED0E7D63}" srcOrd="0" destOrd="0" presId="urn:microsoft.com/office/officeart/2018/5/layout/IconCircleLabelList"/>
    <dgm:cxn modelId="{90AF9D3D-3063-4DCC-BF90-B1991CC706AE}" type="presParOf" srcId="{BC371103-9F6A-451A-AFA1-ACFD424A9D25}" destId="{D31A016D-BBDD-4F55-8709-6B812DCBE02D}" srcOrd="1" destOrd="0" presId="urn:microsoft.com/office/officeart/2018/5/layout/IconCircleLabelList"/>
    <dgm:cxn modelId="{B0449302-FD6B-4C2A-B8FE-396938618CB4}" type="presParOf" srcId="{BC371103-9F6A-451A-AFA1-ACFD424A9D25}" destId="{5DFBCEBA-1802-4A41-8F66-4630A2C3B67C}" srcOrd="2" destOrd="0" presId="urn:microsoft.com/office/officeart/2018/5/layout/IconCircleLabelList"/>
    <dgm:cxn modelId="{478EBABF-EB59-4217-86B7-76D7B9BDD05A}" type="presParOf" srcId="{BC371103-9F6A-451A-AFA1-ACFD424A9D25}" destId="{3F67451A-6332-42D0-89C4-2B911A55B67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E8BA2D-32E1-4F9D-8694-B074FAF3CDA5}">
      <dsp:nvSpPr>
        <dsp:cNvPr id="0" name=""/>
        <dsp:cNvSpPr/>
      </dsp:nvSpPr>
      <dsp:spPr>
        <a:xfrm>
          <a:off x="0" y="2839"/>
          <a:ext cx="542676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5346AF-E407-4533-BA2E-84016A6D793A}">
      <dsp:nvSpPr>
        <dsp:cNvPr id="0" name=""/>
        <dsp:cNvSpPr/>
      </dsp:nvSpPr>
      <dsp:spPr>
        <a:xfrm>
          <a:off x="0" y="2839"/>
          <a:ext cx="5426764" cy="1936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0" kern="1200"/>
            <a:t>10 genres, each 100 audio files</a:t>
          </a:r>
          <a:r>
            <a:rPr lang="en-US" sz="2500" b="0" i="0" kern="1200"/>
            <a:t> (.wav) of 30 seconds. </a:t>
          </a:r>
        </a:p>
        <a:p>
          <a:pPr marL="0" lvl="0" indent="0" algn="l" defTabSz="1111250">
            <a:lnSpc>
              <a:spcPct val="90000"/>
            </a:lnSpc>
            <a:spcBef>
              <a:spcPct val="0"/>
            </a:spcBef>
            <a:spcAft>
              <a:spcPct val="35000"/>
            </a:spcAft>
            <a:buNone/>
          </a:pPr>
          <a:r>
            <a:rPr lang="en-US" sz="2500" b="0" i="0" kern="1200"/>
            <a:t>=&gt; </a:t>
          </a:r>
          <a:r>
            <a:rPr lang="en-US" sz="2500" b="1" i="0" kern="1200"/>
            <a:t>1000 training</a:t>
          </a:r>
          <a:r>
            <a:rPr lang="en-US" sz="2500" b="0" i="0" kern="1200"/>
            <a:t> samples</a:t>
          </a:r>
          <a:endParaRPr lang="en-US" sz="2500" kern="1200"/>
        </a:p>
      </dsp:txBody>
      <dsp:txXfrm>
        <a:off x="0" y="2839"/>
        <a:ext cx="5426764" cy="1936237"/>
      </dsp:txXfrm>
    </dsp:sp>
    <dsp:sp modelId="{58DC6438-7234-43D9-B1D5-0D5946DB1500}">
      <dsp:nvSpPr>
        <dsp:cNvPr id="0" name=""/>
        <dsp:cNvSpPr/>
      </dsp:nvSpPr>
      <dsp:spPr>
        <a:xfrm>
          <a:off x="0" y="1939077"/>
          <a:ext cx="542676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997845-89F3-4937-B3FC-2BBA038A31F9}">
      <dsp:nvSpPr>
        <dsp:cNvPr id="0" name=""/>
        <dsp:cNvSpPr/>
      </dsp:nvSpPr>
      <dsp:spPr>
        <a:xfrm>
          <a:off x="0" y="1939077"/>
          <a:ext cx="5426764" cy="1936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Extract </a:t>
          </a:r>
          <a:r>
            <a:rPr lang="en-US" sz="2500" kern="1200"/>
            <a:t>the first 13 coefficients of MFCC as they represent the envelope of spectra. </a:t>
          </a:r>
        </a:p>
      </dsp:txBody>
      <dsp:txXfrm>
        <a:off x="0" y="1939077"/>
        <a:ext cx="5426764" cy="1936237"/>
      </dsp:txXfrm>
    </dsp:sp>
    <dsp:sp modelId="{17D9E36C-61EE-4C84-8B3C-A611CB7B4664}">
      <dsp:nvSpPr>
        <dsp:cNvPr id="0" name=""/>
        <dsp:cNvSpPr/>
      </dsp:nvSpPr>
      <dsp:spPr>
        <a:xfrm>
          <a:off x="0" y="3875314"/>
          <a:ext cx="542676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4C4F97-BCC9-47C8-A646-020439777AD4}">
      <dsp:nvSpPr>
        <dsp:cNvPr id="0" name=""/>
        <dsp:cNvSpPr/>
      </dsp:nvSpPr>
      <dsp:spPr>
        <a:xfrm>
          <a:off x="0" y="3875314"/>
          <a:ext cx="5426764" cy="1936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dirty="0"/>
            <a:t>Utilize library "</a:t>
          </a:r>
          <a:r>
            <a:rPr lang="en-US" sz="2500" b="1" i="0" kern="1200" dirty="0" err="1"/>
            <a:t>librosa</a:t>
          </a:r>
          <a:r>
            <a:rPr lang="en-US" sz="2500" b="1" i="0" kern="1200" dirty="0"/>
            <a:t>"</a:t>
          </a:r>
        </a:p>
        <a:p>
          <a:pPr marL="0" lvl="0" indent="0" algn="l" defTabSz="1111250">
            <a:lnSpc>
              <a:spcPct val="90000"/>
            </a:lnSpc>
            <a:spcBef>
              <a:spcPct val="0"/>
            </a:spcBef>
            <a:spcAft>
              <a:spcPct val="35000"/>
            </a:spcAft>
            <a:buNone/>
          </a:pPr>
          <a:r>
            <a:rPr lang="en-US" sz="2500" b="1" i="0" kern="1200" dirty="0"/>
            <a:t>Output</a:t>
          </a:r>
          <a:r>
            <a:rPr lang="en-US" sz="2500" b="0" i="0" kern="1200" dirty="0"/>
            <a:t>: a matrix of </a:t>
          </a:r>
          <a:r>
            <a:rPr lang="en-US" sz="2500" b="1" i="0" kern="1200" dirty="0"/>
            <a:t>13 * </a:t>
          </a:r>
          <a:r>
            <a:rPr lang="en-US" sz="2500" b="1" i="1" kern="1200" dirty="0"/>
            <a:t>n</a:t>
          </a:r>
          <a:r>
            <a:rPr lang="en-US" sz="2500" b="0" i="1" kern="1200" dirty="0"/>
            <a:t> dimensional. </a:t>
          </a:r>
        </a:p>
        <a:p>
          <a:pPr marL="0" lvl="0" indent="0" algn="l" defTabSz="1111250">
            <a:lnSpc>
              <a:spcPct val="90000"/>
            </a:lnSpc>
            <a:spcBef>
              <a:spcPct val="0"/>
            </a:spcBef>
            <a:spcAft>
              <a:spcPct val="35000"/>
            </a:spcAft>
            <a:buNone/>
          </a:pPr>
          <a:r>
            <a:rPr lang="en-US" sz="2500" b="0" i="1" kern="1200" dirty="0"/>
            <a:t>Where n depends on the total duration of the audio.</a:t>
          </a:r>
          <a:endParaRPr lang="en-US" sz="2500" kern="1200" dirty="0"/>
        </a:p>
      </dsp:txBody>
      <dsp:txXfrm>
        <a:off x="0" y="3875314"/>
        <a:ext cx="5426764" cy="19362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C9703A-533F-4B5B-8250-0EBD4F773821}">
      <dsp:nvSpPr>
        <dsp:cNvPr id="0" name=""/>
        <dsp:cNvSpPr/>
      </dsp:nvSpPr>
      <dsp:spPr>
        <a:xfrm>
          <a:off x="0" y="0"/>
          <a:ext cx="8938260" cy="13054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100000"/>
            </a:lnSpc>
            <a:spcBef>
              <a:spcPct val="0"/>
            </a:spcBef>
            <a:spcAft>
              <a:spcPct val="35000"/>
            </a:spcAft>
            <a:buNone/>
          </a:pPr>
          <a:r>
            <a:rPr lang="en-US" sz="3100" b="0" i="0" kern="1200"/>
            <a:t>30s audio is split into 10 samples of 3 seconds. </a:t>
          </a:r>
          <a:endParaRPr lang="en-US" sz="3100" kern="1200" dirty="0"/>
        </a:p>
      </dsp:txBody>
      <dsp:txXfrm>
        <a:off x="38234" y="38234"/>
        <a:ext cx="7529629" cy="1228933"/>
      </dsp:txXfrm>
    </dsp:sp>
    <dsp:sp modelId="{65644E7B-ADC3-4ED0-8C89-72883299F496}">
      <dsp:nvSpPr>
        <dsp:cNvPr id="0" name=""/>
        <dsp:cNvSpPr/>
      </dsp:nvSpPr>
      <dsp:spPr>
        <a:xfrm>
          <a:off x="788669" y="1522968"/>
          <a:ext cx="8938260" cy="1305401"/>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100000"/>
            </a:lnSpc>
            <a:spcBef>
              <a:spcPct val="0"/>
            </a:spcBef>
            <a:spcAft>
              <a:spcPct val="35000"/>
            </a:spcAft>
            <a:buNone/>
          </a:pPr>
          <a:r>
            <a:rPr lang="en-US" sz="3100" b="0" i="0" kern="1200"/>
            <a:t>1000 audios become 10,000 samples of 3 seconds. </a:t>
          </a:r>
          <a:endParaRPr lang="en-US" sz="3100" kern="1200" dirty="0"/>
        </a:p>
      </dsp:txBody>
      <dsp:txXfrm>
        <a:off x="826903" y="1561202"/>
        <a:ext cx="7224611" cy="1228933"/>
      </dsp:txXfrm>
    </dsp:sp>
    <dsp:sp modelId="{254AE788-259A-4D95-9C04-B7B251DCF278}">
      <dsp:nvSpPr>
        <dsp:cNvPr id="0" name=""/>
        <dsp:cNvSpPr/>
      </dsp:nvSpPr>
      <dsp:spPr>
        <a:xfrm>
          <a:off x="1577339" y="3045936"/>
          <a:ext cx="8938260" cy="130540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100000"/>
            </a:lnSpc>
            <a:spcBef>
              <a:spcPct val="0"/>
            </a:spcBef>
            <a:spcAft>
              <a:spcPct val="35000"/>
            </a:spcAft>
            <a:buNone/>
          </a:pPr>
          <a:r>
            <a:rPr lang="en-US" sz="3100" b="0" kern="1200">
              <a:latin typeface="Arial" panose="020B0604020202020204" pitchFamily="34" charset="0"/>
              <a:cs typeface="Arial" panose="020B0604020202020204" pitchFamily="34" charset="0"/>
            </a:rPr>
            <a:t>Increase dataset sample size</a:t>
          </a:r>
          <a:r>
            <a:rPr lang="en-US" sz="3100" b="0" i="0" kern="1200"/>
            <a:t>. </a:t>
          </a:r>
          <a:endParaRPr lang="en-US" sz="3100" b="0" kern="1200" dirty="0"/>
        </a:p>
      </dsp:txBody>
      <dsp:txXfrm>
        <a:off x="1615573" y="3084170"/>
        <a:ext cx="7224611" cy="1228933"/>
      </dsp:txXfrm>
    </dsp:sp>
    <dsp:sp modelId="{1091044C-B560-49BC-AA57-3258D1D525D3}">
      <dsp:nvSpPr>
        <dsp:cNvPr id="0" name=""/>
        <dsp:cNvSpPr/>
      </dsp:nvSpPr>
      <dsp:spPr>
        <a:xfrm>
          <a:off x="8089749" y="989929"/>
          <a:ext cx="848510" cy="84851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80664" y="989929"/>
        <a:ext cx="466680" cy="638504"/>
      </dsp:txXfrm>
    </dsp:sp>
    <dsp:sp modelId="{B8849557-31D6-42ED-B68D-BC62E16CD776}">
      <dsp:nvSpPr>
        <dsp:cNvPr id="0" name=""/>
        <dsp:cNvSpPr/>
      </dsp:nvSpPr>
      <dsp:spPr>
        <a:xfrm>
          <a:off x="8878419" y="2504195"/>
          <a:ext cx="848510" cy="848510"/>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69334" y="2504195"/>
        <a:ext cx="466680" cy="6385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40D17D-1007-4EDB-80E2-0050E404478F}">
      <dsp:nvSpPr>
        <dsp:cNvPr id="0" name=""/>
        <dsp:cNvSpPr/>
      </dsp:nvSpPr>
      <dsp:spPr>
        <a:xfrm>
          <a:off x="1903068" y="367127"/>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32E0B5-12FE-44E8-A6B8-383DBC8E63C5}">
      <dsp:nvSpPr>
        <dsp:cNvPr id="0" name=""/>
        <dsp:cNvSpPr/>
      </dsp:nvSpPr>
      <dsp:spPr>
        <a:xfrm>
          <a:off x="2371068" y="835127"/>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36A059-3813-4D0D-8F0C-9606040A381C}">
      <dsp:nvSpPr>
        <dsp:cNvPr id="0" name=""/>
        <dsp:cNvSpPr/>
      </dsp:nvSpPr>
      <dsp:spPr>
        <a:xfrm>
          <a:off x="1201068" y="324712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Suggest a similar songs based on my own database</a:t>
          </a:r>
        </a:p>
      </dsp:txBody>
      <dsp:txXfrm>
        <a:off x="1201068" y="3247128"/>
        <a:ext cx="3600000" cy="720000"/>
      </dsp:txXfrm>
    </dsp:sp>
    <dsp:sp modelId="{249E3663-454B-45A5-B7EE-FB94ED0E7D63}">
      <dsp:nvSpPr>
        <dsp:cNvPr id="0" name=""/>
        <dsp:cNvSpPr/>
      </dsp:nvSpPr>
      <dsp:spPr>
        <a:xfrm>
          <a:off x="6133068" y="367127"/>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1A016D-BBDD-4F55-8709-6B812DCBE02D}">
      <dsp:nvSpPr>
        <dsp:cNvPr id="0" name=""/>
        <dsp:cNvSpPr/>
      </dsp:nvSpPr>
      <dsp:spPr>
        <a:xfrm>
          <a:off x="6601068" y="835127"/>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67451A-6332-42D0-89C4-2B911A55B67E}">
      <dsp:nvSpPr>
        <dsp:cNvPr id="0" name=""/>
        <dsp:cNvSpPr/>
      </dsp:nvSpPr>
      <dsp:spPr>
        <a:xfrm>
          <a:off x="5431068" y="324712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Generation a new song like input.</a:t>
          </a:r>
        </a:p>
      </dsp:txBody>
      <dsp:txXfrm>
        <a:off x="5431068" y="3247128"/>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FC04D8-DA82-4EEF-8918-403B5D7A1786}" type="datetimeFigureOut">
              <a:rPr lang="vi-VN" smtClean="0"/>
              <a:t>26/08/2021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F124B6-917B-466B-9477-75B8F1E462AF}" type="slidenum">
              <a:rPr lang="vi-VN" smtClean="0"/>
              <a:t>‹#›</a:t>
            </a:fld>
            <a:endParaRPr lang="vi-VN"/>
          </a:p>
        </p:txBody>
      </p:sp>
    </p:spTree>
    <p:extLst>
      <p:ext uri="{BB962C8B-B14F-4D97-AF65-F5344CB8AC3E}">
        <p14:creationId xmlns:p14="http://schemas.microsoft.com/office/powerpoint/2010/main" val="4147028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Arial" panose="020B0604020202020204" pitchFamily="34" charset="0"/>
                <a:cs typeface="Arial" panose="020B0604020202020204" pitchFamily="34" charset="0"/>
              </a:rPr>
              <a:t>So, this </a:t>
            </a:r>
            <a:r>
              <a:rPr lang="en-US" sz="1200" dirty="0">
                <a:latin typeface="Arial" panose="020B0604020202020204" pitchFamily="34" charset="0"/>
                <a:cs typeface="Arial" panose="020B0604020202020204" pitchFamily="34" charset="0"/>
              </a:rPr>
              <a:t>is popular feature that  you would see being used in any machine learning experiment involving audio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729"/>
                </a:solidFill>
                <a:effectLst/>
                <a:latin typeface="-apple-system"/>
              </a:rPr>
              <a:t>need to compute logarithm of the </a:t>
            </a:r>
            <a:r>
              <a:rPr lang="en-US" b="0" i="0" dirty="0" err="1">
                <a:solidFill>
                  <a:srgbClr val="242729"/>
                </a:solidFill>
                <a:effectLst/>
                <a:latin typeface="-apple-system"/>
              </a:rPr>
              <a:t>mel</a:t>
            </a:r>
            <a:r>
              <a:rPr lang="en-US" b="0" i="0" dirty="0">
                <a:solidFill>
                  <a:srgbClr val="242729"/>
                </a:solidFill>
                <a:effectLst/>
                <a:latin typeface="-apple-system"/>
              </a:rPr>
              <a:t> filter bank </a:t>
            </a:r>
            <a:r>
              <a:rPr lang="en-US" b="1" i="0" dirty="0">
                <a:solidFill>
                  <a:srgbClr val="242729"/>
                </a:solidFill>
                <a:effectLst/>
                <a:latin typeface="-apple-system"/>
              </a:rPr>
              <a:t>energies</a:t>
            </a:r>
            <a:r>
              <a:rPr lang="en-US" b="0" i="0" dirty="0">
                <a:solidFill>
                  <a:srgbClr val="242729"/>
                </a:solidFill>
                <a:effectLst/>
                <a:latin typeface="-apple-system"/>
              </a:rPr>
              <a:t> after FFT and only then apply DCT. The number of energies of filter banks should be about 20 or 40, after DCT you should get 20 or 40 numbers and take first 13.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729"/>
                </a:solidFill>
                <a:effectLst/>
                <a:latin typeface="-apple-system"/>
              </a:rPr>
              <a:t>decorrelate energy different in </a:t>
            </a:r>
            <a:r>
              <a:rPr lang="en-US" b="0" i="0" dirty="0" err="1">
                <a:solidFill>
                  <a:srgbClr val="242729"/>
                </a:solidFill>
                <a:effectLst/>
                <a:latin typeface="-apple-system"/>
              </a:rPr>
              <a:t>mel</a:t>
            </a:r>
            <a:r>
              <a:rPr lang="en-US" b="0" i="0" dirty="0">
                <a:solidFill>
                  <a:srgbClr val="242729"/>
                </a:solidFill>
                <a:effectLst/>
                <a:latin typeface="-apple-system"/>
              </a:rPr>
              <a:t> bands</a:t>
            </a:r>
          </a:p>
          <a:p>
            <a:pPr algn="l">
              <a:buFont typeface="Arial" panose="020B0604020202020204" pitchFamily="34" charset="0"/>
              <a:buChar char="•"/>
            </a:pPr>
            <a:r>
              <a:rPr lang="vi-VN" b="0" i="0" dirty="0">
                <a:solidFill>
                  <a:srgbClr val="333333"/>
                </a:solidFill>
                <a:effectLst/>
                <a:latin typeface="-apple-system"/>
              </a:rPr>
              <a:t>Spectral Centroid</a:t>
            </a:r>
          </a:p>
          <a:p>
            <a:pPr algn="l">
              <a:buFont typeface="Arial" panose="020B0604020202020204" pitchFamily="34" charset="0"/>
              <a:buChar char="•"/>
            </a:pPr>
            <a:r>
              <a:rPr lang="vi-VN" b="0" i="0" dirty="0">
                <a:solidFill>
                  <a:srgbClr val="333333"/>
                </a:solidFill>
                <a:effectLst/>
                <a:latin typeface="-apple-system"/>
              </a:rPr>
              <a:t>Spectral Rolloff</a:t>
            </a:r>
          </a:p>
          <a:p>
            <a:pPr algn="l">
              <a:buFont typeface="Arial" panose="020B0604020202020204" pitchFamily="34" charset="0"/>
              <a:buChar char="•"/>
            </a:pPr>
            <a:r>
              <a:rPr lang="vi-VN" b="0" i="0" dirty="0">
                <a:solidFill>
                  <a:srgbClr val="333333"/>
                </a:solidFill>
                <a:effectLst/>
                <a:latin typeface="-apple-system"/>
              </a:rPr>
              <a:t>chroma</a:t>
            </a:r>
          </a:p>
          <a:p>
            <a:pPr algn="l">
              <a:buFont typeface="Arial" panose="020B0604020202020204" pitchFamily="34" charset="0"/>
              <a:buChar char="•"/>
            </a:pPr>
            <a:r>
              <a:rPr lang="vi-VN" b="0" i="0" dirty="0">
                <a:solidFill>
                  <a:srgbClr val="333333"/>
                </a:solidFill>
                <a:effectLst/>
                <a:latin typeface="-apple-system"/>
              </a:rPr>
              <a:t>rmse</a:t>
            </a:r>
          </a:p>
          <a:p>
            <a:pPr algn="l">
              <a:buFont typeface="Arial" panose="020B0604020202020204" pitchFamily="34" charset="0"/>
              <a:buChar char="•"/>
            </a:pPr>
            <a:r>
              <a:rPr lang="vi-VN" b="0" i="0" dirty="0">
                <a:solidFill>
                  <a:srgbClr val="333333"/>
                </a:solidFill>
                <a:effectLst/>
                <a:latin typeface="-apple-system"/>
              </a:rPr>
              <a:t>rolloff</a:t>
            </a:r>
          </a:p>
          <a:p>
            <a:pPr algn="l">
              <a:buFont typeface="Arial" panose="020B0604020202020204" pitchFamily="34" charset="0"/>
              <a:buChar char="•"/>
            </a:pPr>
            <a:r>
              <a:rPr lang="vi-VN" b="0" i="0" dirty="0">
                <a:solidFill>
                  <a:srgbClr val="333333"/>
                </a:solidFill>
                <a:effectLst/>
                <a:latin typeface="-apple-system"/>
              </a:rPr>
              <a:t>zcr</a:t>
            </a:r>
          </a:p>
          <a:p>
            <a:pPr algn="l">
              <a:buFont typeface="Arial" panose="020B0604020202020204" pitchFamily="34" charset="0"/>
              <a:buChar char="•"/>
            </a:pPr>
            <a:r>
              <a:rPr lang="vi-VN" b="0" i="0" dirty="0">
                <a:solidFill>
                  <a:srgbClr val="333333"/>
                </a:solidFill>
                <a:effectLst/>
                <a:latin typeface="-apple-system"/>
              </a:rPr>
              <a:t>harmony</a:t>
            </a:r>
          </a:p>
          <a:p>
            <a:pPr algn="l">
              <a:buFont typeface="Arial" panose="020B0604020202020204" pitchFamily="34" charset="0"/>
              <a:buChar char="•"/>
            </a:pPr>
            <a:r>
              <a:rPr lang="vi-VN" b="0" i="0" dirty="0">
                <a:solidFill>
                  <a:srgbClr val="333333"/>
                </a:solidFill>
                <a:effectLst/>
                <a:latin typeface="-apple-system"/>
              </a:rPr>
              <a:t>perceptr</a:t>
            </a:r>
          </a:p>
          <a:p>
            <a:pPr algn="l">
              <a:buFont typeface="Arial" panose="020B0604020202020204" pitchFamily="34" charset="0"/>
              <a:buChar char="•"/>
            </a:pPr>
            <a:r>
              <a:rPr lang="vi-VN" b="0" i="0" dirty="0">
                <a:solidFill>
                  <a:srgbClr val="333333"/>
                </a:solidFill>
                <a:effectLst/>
                <a:latin typeface="-apple-system"/>
              </a:rPr>
              <a:t>tempo</a:t>
            </a:r>
          </a:p>
          <a:p>
            <a:pPr algn="l">
              <a:buFont typeface="Arial" panose="020B0604020202020204" pitchFamily="34" charset="0"/>
              <a:buChar char="•"/>
            </a:pPr>
            <a:r>
              <a:rPr lang="vi-VN" b="0" i="0" dirty="0">
                <a:solidFill>
                  <a:srgbClr val="333333"/>
                </a:solidFill>
                <a:effectLst/>
                <a:latin typeface="-apple-system"/>
              </a:rPr>
              <a:t>MFCC (20) — Mel-Frequency Cepstral Coefficients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729"/>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729"/>
              </a:solidFill>
              <a:effectLst/>
              <a:latin typeface="-apple-system"/>
            </a:endParaRPr>
          </a:p>
          <a:p>
            <a:r>
              <a:rPr lang="vi-VN" dirty="0"/>
              <a:t>https://viblo.asia/p/feature-extraction-mfcc-cho-xu-ly-tieng-noi-4dbZN2xmZYM</a:t>
            </a:r>
          </a:p>
          <a:p>
            <a:r>
              <a:rPr lang="vi-VN" dirty="0"/>
              <a:t>https://towardsdatascience.com/cnns-for-audio-classification-6244954665ab</a:t>
            </a:r>
          </a:p>
          <a:p>
            <a:r>
              <a:rPr lang="vi-VN" dirty="0"/>
              <a:t>https://stackoverflow.com/questions/13810873/mfcc-13-coefficients</a:t>
            </a:r>
          </a:p>
          <a:p>
            <a:r>
              <a:rPr lang="vi-VN" dirty="0"/>
              <a:t>https://dothanhblog.wordpress.com/2020/08/26/mel-frequency-cepstral-coefficient-mfcc-trong-asr-automatic-speech-recognition/</a:t>
            </a:r>
          </a:p>
          <a:p>
            <a:endParaRPr lang="vi-VN" dirty="0"/>
          </a:p>
          <a:p>
            <a:r>
              <a:rPr lang="vi-VN" dirty="0"/>
              <a:t>https://itzone.com.vn/en/article/feature-extraction-mfcc-for-speech-processing/</a:t>
            </a:r>
          </a:p>
          <a:p>
            <a:r>
              <a:rPr lang="vi-VN" dirty="0"/>
              <a:t>https://towardsdatascience.com/music-genre-classification-with-python-c714d032f0d8</a:t>
            </a:r>
          </a:p>
          <a:p>
            <a:r>
              <a:rPr lang="vi-VN" dirty="0"/>
              <a:t>http://practicalcryptography.com/miscellaneous/machine-learning/guide-mel-frequency-cepstral-coefficients-mfccs/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effectLst/>
              <a:latin typeface="Arial" panose="020B0604020202020204" pitchFamily="34" charset="0"/>
              <a:cs typeface="Arial" panose="020B0604020202020204" pitchFamily="34" charset="0"/>
            </a:endParaRPr>
          </a:p>
          <a:p>
            <a:endParaRPr lang="vi-VN" dirty="0"/>
          </a:p>
        </p:txBody>
      </p:sp>
      <p:sp>
        <p:nvSpPr>
          <p:cNvPr id="4" name="Slide Number Placeholder 3"/>
          <p:cNvSpPr>
            <a:spLocks noGrp="1"/>
          </p:cNvSpPr>
          <p:nvPr>
            <p:ph type="sldNum" sz="quarter" idx="5"/>
          </p:nvPr>
        </p:nvSpPr>
        <p:spPr/>
        <p:txBody>
          <a:bodyPr/>
          <a:lstStyle/>
          <a:p>
            <a:fld id="{B5F124B6-917B-466B-9477-75B8F1E462AF}" type="slidenum">
              <a:rPr lang="vi-VN" smtClean="0"/>
              <a:t>2</a:t>
            </a:fld>
            <a:endParaRPr lang="vi-VN"/>
          </a:p>
        </p:txBody>
      </p:sp>
    </p:spTree>
    <p:extLst>
      <p:ext uri="{BB962C8B-B14F-4D97-AF65-F5344CB8AC3E}">
        <p14:creationId xmlns:p14="http://schemas.microsoft.com/office/powerpoint/2010/main" val="2456987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42729"/>
                </a:solidFill>
                <a:effectLst/>
                <a:latin typeface="-apple-system"/>
              </a:rPr>
              <a:t>So assuming you used the default sample rate (</a:t>
            </a:r>
            <a:r>
              <a:rPr lang="en-US" b="0" i="0" dirty="0" err="1">
                <a:solidFill>
                  <a:srgbClr val="242729"/>
                </a:solidFill>
                <a:effectLst/>
                <a:latin typeface="-apple-system"/>
              </a:rPr>
              <a:t>sr</a:t>
            </a:r>
            <a:r>
              <a:rPr lang="en-US" b="0" i="0" dirty="0">
                <a:solidFill>
                  <a:srgbClr val="242729"/>
                </a:solidFill>
                <a:effectLst/>
                <a:latin typeface="-apple-system"/>
              </a:rPr>
              <a:t>=22050), the output of your </a:t>
            </a:r>
            <a:r>
              <a:rPr lang="en-US" b="0" i="0" dirty="0" err="1">
                <a:solidFill>
                  <a:srgbClr val="242729"/>
                </a:solidFill>
                <a:effectLst/>
                <a:latin typeface="-apple-system"/>
              </a:rPr>
              <a:t>mfcc</a:t>
            </a:r>
            <a:r>
              <a:rPr lang="en-US" b="0" i="0" dirty="0">
                <a:solidFill>
                  <a:srgbClr val="242729"/>
                </a:solidFill>
                <a:effectLst/>
                <a:latin typeface="-apple-system"/>
              </a:rPr>
              <a:t> function makes sense:</a:t>
            </a:r>
          </a:p>
          <a:p>
            <a:pPr algn="l" fontAlgn="base"/>
            <a:r>
              <a:rPr lang="en-US" b="0" i="0" dirty="0">
                <a:solidFill>
                  <a:srgbClr val="242729"/>
                </a:solidFill>
                <a:effectLst/>
                <a:latin typeface="-apple-system"/>
              </a:rPr>
              <a:t>output length = </a:t>
            </a:r>
            <a:r>
              <a:rPr lang="en-US" b="0" i="1" dirty="0">
                <a:solidFill>
                  <a:srgbClr val="242729"/>
                </a:solidFill>
                <a:effectLst/>
                <a:latin typeface="inherit"/>
              </a:rPr>
              <a:t>(seconds) * (sample rate) / (</a:t>
            </a:r>
            <a:r>
              <a:rPr lang="en-US" b="0" i="1" dirty="0" err="1">
                <a:solidFill>
                  <a:srgbClr val="242729"/>
                </a:solidFill>
                <a:effectLst/>
                <a:latin typeface="inherit"/>
              </a:rPr>
              <a:t>hop_length</a:t>
            </a:r>
            <a:r>
              <a:rPr lang="en-US" b="0" i="1" dirty="0">
                <a:solidFill>
                  <a:srgbClr val="242729"/>
                </a:solidFill>
                <a:effectLst/>
                <a:latin typeface="inherit"/>
              </a:rPr>
              <a:t>)</a:t>
            </a:r>
            <a:endParaRPr lang="en-US" b="0" i="0" dirty="0">
              <a:solidFill>
                <a:srgbClr val="242729"/>
              </a:solidFill>
              <a:effectLst/>
              <a:latin typeface="-apple-system"/>
            </a:endParaRPr>
          </a:p>
          <a:p>
            <a:pPr algn="l" fontAlgn="base"/>
            <a:r>
              <a:rPr lang="en-US" b="0" i="1" dirty="0">
                <a:solidFill>
                  <a:srgbClr val="242729"/>
                </a:solidFill>
                <a:effectLst/>
                <a:latin typeface="inherit"/>
              </a:rPr>
              <a:t>(X) * (22050) / (512)</a:t>
            </a:r>
            <a:r>
              <a:rPr lang="en-US" b="0" i="0" dirty="0">
                <a:solidFill>
                  <a:srgbClr val="242729"/>
                </a:solidFill>
                <a:effectLst/>
                <a:latin typeface="-apple-system"/>
              </a:rPr>
              <a:t> = </a:t>
            </a:r>
            <a:r>
              <a:rPr lang="en-US" b="1" i="0" dirty="0">
                <a:solidFill>
                  <a:srgbClr val="242729"/>
                </a:solidFill>
                <a:effectLst/>
                <a:latin typeface="inherit"/>
              </a:rPr>
              <a:t>129</a:t>
            </a:r>
            <a:r>
              <a:rPr lang="en-US" b="0" i="0" dirty="0">
                <a:solidFill>
                  <a:srgbClr val="242729"/>
                </a:solidFill>
                <a:effectLst/>
                <a:latin typeface="-apple-system"/>
              </a:rPr>
              <a:t> samples</a:t>
            </a:r>
          </a:p>
          <a:p>
            <a:endParaRPr lang="en-US" dirty="0"/>
          </a:p>
          <a:p>
            <a:r>
              <a:rPr lang="en-US" b="0" i="0" dirty="0">
                <a:effectLst/>
                <a:latin typeface="Inter"/>
              </a:rPr>
              <a:t> public dataset for evaluation in machine listening research for music genre recognition (MGR).</a:t>
            </a:r>
            <a:endParaRPr lang="vi-VN" dirty="0"/>
          </a:p>
        </p:txBody>
      </p:sp>
      <p:sp>
        <p:nvSpPr>
          <p:cNvPr id="4" name="Slide Number Placeholder 3"/>
          <p:cNvSpPr>
            <a:spLocks noGrp="1"/>
          </p:cNvSpPr>
          <p:nvPr>
            <p:ph type="sldNum" sz="quarter" idx="5"/>
          </p:nvPr>
        </p:nvSpPr>
        <p:spPr/>
        <p:txBody>
          <a:bodyPr/>
          <a:lstStyle/>
          <a:p>
            <a:fld id="{B5F124B6-917B-466B-9477-75B8F1E462AF}" type="slidenum">
              <a:rPr lang="vi-VN" smtClean="0"/>
              <a:t>3</a:t>
            </a:fld>
            <a:endParaRPr lang="vi-VN"/>
          </a:p>
        </p:txBody>
      </p:sp>
    </p:spTree>
    <p:extLst>
      <p:ext uri="{BB962C8B-B14F-4D97-AF65-F5344CB8AC3E}">
        <p14:creationId xmlns:p14="http://schemas.microsoft.com/office/powerpoint/2010/main" val="2559388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51515"/>
                </a:solidFill>
                <a:effectLst/>
                <a:latin typeface="Roboto" panose="02000000000000000000" pitchFamily="2" charset="0"/>
              </a:rPr>
              <a:t>CNN layers takes input primarily in 3D shape, so we need to prepare the dataset in the form and for that, I have used </a:t>
            </a:r>
            <a:r>
              <a:rPr lang="en-US" b="0" i="0" dirty="0" err="1">
                <a:solidFill>
                  <a:srgbClr val="151515"/>
                </a:solidFill>
                <a:effectLst/>
                <a:latin typeface="Roboto" panose="02000000000000000000" pitchFamily="2" charset="0"/>
              </a:rPr>
              <a:t>np.newaxis</a:t>
            </a:r>
            <a:r>
              <a:rPr lang="en-US" b="0" i="0" dirty="0">
                <a:solidFill>
                  <a:srgbClr val="151515"/>
                </a:solidFill>
                <a:effectLst/>
                <a:latin typeface="Roboto" panose="02000000000000000000" pitchFamily="2" charset="0"/>
              </a:rPr>
              <a:t> function which adds a column/layer in the data</a:t>
            </a:r>
          </a:p>
          <a:p>
            <a:r>
              <a:rPr lang="vi-VN" dirty="0"/>
              <a:t>https://librosa.org/doc/main/generated/librosa.stft.html#librosa.stft</a:t>
            </a:r>
            <a:endParaRPr lang="en-US" b="0" i="0" dirty="0">
              <a:solidFill>
                <a:srgbClr val="151515"/>
              </a:solidFill>
              <a:effectLst/>
              <a:latin typeface="Roboto" panose="02000000000000000000" pitchFamily="2" charset="0"/>
            </a:endParaRPr>
          </a:p>
          <a:p>
            <a:r>
              <a:rPr lang="vi-VN" dirty="0"/>
              <a:t>https://www.researchgate.net/figure/Short-time-Fourier-transform-STFT-overview_fig1_346243843</a:t>
            </a:r>
            <a:endParaRPr lang="en-US" b="0" i="0" dirty="0">
              <a:solidFill>
                <a:srgbClr val="151515"/>
              </a:solidFill>
              <a:effectLst/>
              <a:latin typeface="Roboto" panose="02000000000000000000" pitchFamily="2" charset="0"/>
            </a:endParaRPr>
          </a:p>
          <a:p>
            <a:r>
              <a:rPr lang="vi-VN" dirty="0"/>
              <a:t>https://stackoverflow.com/questions/37963042/python-librosa-what-is-the-default-frame-size-used-to-compute-the-mfcc-feature</a:t>
            </a:r>
          </a:p>
          <a:p>
            <a:endParaRPr lang="vi-VN" dirty="0"/>
          </a:p>
          <a:p>
            <a:r>
              <a:rPr lang="vi-VN" dirty="0"/>
              <a:t>Convolution network</a:t>
            </a:r>
          </a:p>
          <a:p>
            <a:r>
              <a:rPr lang="vi-VN" dirty="0"/>
              <a:t>Spectrogram/MFCC= image</a:t>
            </a:r>
          </a:p>
          <a:p>
            <a:r>
              <a:rPr lang="vi-VN" b="1" i="0" dirty="0">
                <a:solidFill>
                  <a:srgbClr val="BCC0C3"/>
                </a:solidFill>
                <a:effectLst/>
                <a:latin typeface="arial" panose="020B0604020202020204" pitchFamily="34" charset="0"/>
              </a:rPr>
              <a:t>Long Short Term Memory</a:t>
            </a:r>
            <a:endParaRPr lang="vi-VN" dirty="0"/>
          </a:p>
          <a:p>
            <a:r>
              <a:rPr lang="vi-VN" dirty="0"/>
              <a:t>Time, frequency = x ,y</a:t>
            </a:r>
          </a:p>
          <a:p>
            <a:r>
              <a:rPr lang="vi-VN" dirty="0"/>
              <a:t>Amplitude = pixel value</a:t>
            </a:r>
          </a:p>
          <a:p>
            <a:endParaRPr lang="vi-VN" dirty="0"/>
          </a:p>
          <a:p>
            <a:r>
              <a:rPr lang="vi-VN" dirty="0"/>
              <a:t>130 times window * 13 coeficient *1 depth (1 channel)</a:t>
            </a:r>
          </a:p>
          <a:p>
            <a:r>
              <a:rPr lang="en-US" b="1" i="0" dirty="0">
                <a:solidFill>
                  <a:srgbClr val="BCC0C3"/>
                </a:solidFill>
                <a:effectLst/>
                <a:latin typeface="arial" panose="020B0604020202020204" pitchFamily="34" charset="0"/>
              </a:rPr>
              <a:t>Batch normalization</a:t>
            </a:r>
            <a:r>
              <a:rPr lang="en-US" b="0" i="0" dirty="0">
                <a:solidFill>
                  <a:srgbClr val="BDC1C6"/>
                </a:solidFill>
                <a:effectLst/>
                <a:latin typeface="arial" panose="020B0604020202020204" pitchFamily="34" charset="0"/>
              </a:rPr>
              <a:t> is a technique for training very deep neural networks that standardizes the inputs to a layer for each mini-batch</a:t>
            </a:r>
            <a:endParaRPr lang="vi-VN" dirty="0"/>
          </a:p>
        </p:txBody>
      </p:sp>
      <p:sp>
        <p:nvSpPr>
          <p:cNvPr id="4" name="Slide Number Placeholder 3"/>
          <p:cNvSpPr>
            <a:spLocks noGrp="1"/>
          </p:cNvSpPr>
          <p:nvPr>
            <p:ph type="sldNum" sz="quarter" idx="5"/>
          </p:nvPr>
        </p:nvSpPr>
        <p:spPr/>
        <p:txBody>
          <a:bodyPr/>
          <a:lstStyle/>
          <a:p>
            <a:fld id="{B5F124B6-917B-466B-9477-75B8F1E462AF}" type="slidenum">
              <a:rPr lang="vi-VN" smtClean="0"/>
              <a:t>5</a:t>
            </a:fld>
            <a:endParaRPr lang="vi-VN"/>
          </a:p>
        </p:txBody>
      </p:sp>
    </p:spTree>
    <p:extLst>
      <p:ext uri="{BB962C8B-B14F-4D97-AF65-F5344CB8AC3E}">
        <p14:creationId xmlns:p14="http://schemas.microsoft.com/office/powerpoint/2010/main" val="3402762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AE7F-1A4C-430B-98F0-17FC3B747A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C7BA33B2-ABCE-4816-9D2F-6C617BE362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07AB9F03-B18E-4480-AFFD-5253206D19A3}"/>
              </a:ext>
            </a:extLst>
          </p:cNvPr>
          <p:cNvSpPr>
            <a:spLocks noGrp="1"/>
          </p:cNvSpPr>
          <p:nvPr>
            <p:ph type="dt" sz="half" idx="10"/>
          </p:nvPr>
        </p:nvSpPr>
        <p:spPr/>
        <p:txBody>
          <a:bodyPr/>
          <a:lstStyle/>
          <a:p>
            <a:fld id="{A4083DB6-6D7F-4B98-B411-9A2BEB9706A2}" type="datetimeFigureOut">
              <a:rPr lang="vi-VN" smtClean="0"/>
              <a:t>26/08/2021</a:t>
            </a:fld>
            <a:endParaRPr lang="vi-VN"/>
          </a:p>
        </p:txBody>
      </p:sp>
      <p:sp>
        <p:nvSpPr>
          <p:cNvPr id="5" name="Footer Placeholder 4">
            <a:extLst>
              <a:ext uri="{FF2B5EF4-FFF2-40B4-BE49-F238E27FC236}">
                <a16:creationId xmlns:a16="http://schemas.microsoft.com/office/drawing/2014/main" id="{C31D1677-8980-4C60-B873-A586C9CE26C7}"/>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715F6486-9EF2-436D-9396-8DC3F33F535C}"/>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424322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72998-DF93-412A-9C96-F9146C16A5B4}"/>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3C933C98-F226-4DA7-B244-E3B496937C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C20525FC-7B84-41CF-9E29-7E3228AB0750}"/>
              </a:ext>
            </a:extLst>
          </p:cNvPr>
          <p:cNvSpPr>
            <a:spLocks noGrp="1"/>
          </p:cNvSpPr>
          <p:nvPr>
            <p:ph type="dt" sz="half" idx="10"/>
          </p:nvPr>
        </p:nvSpPr>
        <p:spPr/>
        <p:txBody>
          <a:bodyPr/>
          <a:lstStyle/>
          <a:p>
            <a:fld id="{A4083DB6-6D7F-4B98-B411-9A2BEB9706A2}" type="datetimeFigureOut">
              <a:rPr lang="vi-VN" smtClean="0"/>
              <a:t>26/08/2021</a:t>
            </a:fld>
            <a:endParaRPr lang="vi-VN"/>
          </a:p>
        </p:txBody>
      </p:sp>
      <p:sp>
        <p:nvSpPr>
          <p:cNvPr id="5" name="Footer Placeholder 4">
            <a:extLst>
              <a:ext uri="{FF2B5EF4-FFF2-40B4-BE49-F238E27FC236}">
                <a16:creationId xmlns:a16="http://schemas.microsoft.com/office/drawing/2014/main" id="{C7A870C9-3A9E-42FD-8A11-CFBAA444602A}"/>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298050E6-DF35-4184-80BE-49A9CF06E621}"/>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4085767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63F0A-C76C-49F6-B689-63FAEB1359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6F5699E1-FE39-41C2-8DD2-9D30632BE6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DFB003F-64BB-4105-9526-37A7F5BC6D9F}"/>
              </a:ext>
            </a:extLst>
          </p:cNvPr>
          <p:cNvSpPr>
            <a:spLocks noGrp="1"/>
          </p:cNvSpPr>
          <p:nvPr>
            <p:ph type="dt" sz="half" idx="10"/>
          </p:nvPr>
        </p:nvSpPr>
        <p:spPr/>
        <p:txBody>
          <a:bodyPr/>
          <a:lstStyle/>
          <a:p>
            <a:fld id="{A4083DB6-6D7F-4B98-B411-9A2BEB9706A2}" type="datetimeFigureOut">
              <a:rPr lang="vi-VN" smtClean="0"/>
              <a:t>26/08/2021</a:t>
            </a:fld>
            <a:endParaRPr lang="vi-VN"/>
          </a:p>
        </p:txBody>
      </p:sp>
      <p:sp>
        <p:nvSpPr>
          <p:cNvPr id="5" name="Footer Placeholder 4">
            <a:extLst>
              <a:ext uri="{FF2B5EF4-FFF2-40B4-BE49-F238E27FC236}">
                <a16:creationId xmlns:a16="http://schemas.microsoft.com/office/drawing/2014/main" id="{C48238C2-1383-400D-BE97-C711D7D1953C}"/>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3CEC8EB5-5C0A-487A-8FD5-417847D8D30D}"/>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2902865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F68E6-8F6E-4ADE-BE9B-F09DFE23A57D}"/>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FB0AB87F-A839-4A03-A2DC-5A9987667F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0F240E6-443F-46FA-A9B7-BBEF5011F637}"/>
              </a:ext>
            </a:extLst>
          </p:cNvPr>
          <p:cNvSpPr>
            <a:spLocks noGrp="1"/>
          </p:cNvSpPr>
          <p:nvPr>
            <p:ph type="dt" sz="half" idx="10"/>
          </p:nvPr>
        </p:nvSpPr>
        <p:spPr/>
        <p:txBody>
          <a:bodyPr/>
          <a:lstStyle/>
          <a:p>
            <a:fld id="{A4083DB6-6D7F-4B98-B411-9A2BEB9706A2}" type="datetimeFigureOut">
              <a:rPr lang="vi-VN" smtClean="0"/>
              <a:t>26/08/2021</a:t>
            </a:fld>
            <a:endParaRPr lang="vi-VN"/>
          </a:p>
        </p:txBody>
      </p:sp>
      <p:sp>
        <p:nvSpPr>
          <p:cNvPr id="5" name="Footer Placeholder 4">
            <a:extLst>
              <a:ext uri="{FF2B5EF4-FFF2-40B4-BE49-F238E27FC236}">
                <a16:creationId xmlns:a16="http://schemas.microsoft.com/office/drawing/2014/main" id="{DD462CCE-C502-4EC8-A5BF-EC9191C8AAE8}"/>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A8E16802-6FFF-4E6B-B516-5531B47CD18C}"/>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3306909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E5AD2-52A1-44A1-BB72-29A53BFF5B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94B11DB2-937B-41B0-A897-ECB8ECB200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D8113E-9297-41EC-BB52-C7385DA676E5}"/>
              </a:ext>
            </a:extLst>
          </p:cNvPr>
          <p:cNvSpPr>
            <a:spLocks noGrp="1"/>
          </p:cNvSpPr>
          <p:nvPr>
            <p:ph type="dt" sz="half" idx="10"/>
          </p:nvPr>
        </p:nvSpPr>
        <p:spPr/>
        <p:txBody>
          <a:bodyPr/>
          <a:lstStyle/>
          <a:p>
            <a:fld id="{A4083DB6-6D7F-4B98-B411-9A2BEB9706A2}" type="datetimeFigureOut">
              <a:rPr lang="vi-VN" smtClean="0"/>
              <a:t>26/08/2021</a:t>
            </a:fld>
            <a:endParaRPr lang="vi-VN"/>
          </a:p>
        </p:txBody>
      </p:sp>
      <p:sp>
        <p:nvSpPr>
          <p:cNvPr id="5" name="Footer Placeholder 4">
            <a:extLst>
              <a:ext uri="{FF2B5EF4-FFF2-40B4-BE49-F238E27FC236}">
                <a16:creationId xmlns:a16="http://schemas.microsoft.com/office/drawing/2014/main" id="{3F0939D9-8D1D-4741-AAC3-FF56F351FF9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CD30FC2E-C099-4744-949B-4B6D332CF12E}"/>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292640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87263-5F64-4EB3-9877-F1431F633E9C}"/>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A7D1C498-450B-4554-89F5-2DF6E365FF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9AB96941-34EF-449D-9254-DAA2FE38BC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DFAFC9C0-208B-4775-B969-5F0ABD72B1CC}"/>
              </a:ext>
            </a:extLst>
          </p:cNvPr>
          <p:cNvSpPr>
            <a:spLocks noGrp="1"/>
          </p:cNvSpPr>
          <p:nvPr>
            <p:ph type="dt" sz="half" idx="10"/>
          </p:nvPr>
        </p:nvSpPr>
        <p:spPr/>
        <p:txBody>
          <a:bodyPr/>
          <a:lstStyle/>
          <a:p>
            <a:fld id="{A4083DB6-6D7F-4B98-B411-9A2BEB9706A2}" type="datetimeFigureOut">
              <a:rPr lang="vi-VN" smtClean="0"/>
              <a:t>26/08/2021</a:t>
            </a:fld>
            <a:endParaRPr lang="vi-VN"/>
          </a:p>
        </p:txBody>
      </p:sp>
      <p:sp>
        <p:nvSpPr>
          <p:cNvPr id="6" name="Footer Placeholder 5">
            <a:extLst>
              <a:ext uri="{FF2B5EF4-FFF2-40B4-BE49-F238E27FC236}">
                <a16:creationId xmlns:a16="http://schemas.microsoft.com/office/drawing/2014/main" id="{CFF1E5DD-F08C-400F-852A-C3705E9390D4}"/>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B1E8DB6B-A10A-446E-98F0-EC62268142E1}"/>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238091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E6FBA-8588-402B-A168-DDC5C950EA54}"/>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A3C147B4-639A-4B63-93B9-9FD26D86A9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F8D01B-7240-4316-9283-5CEB06184B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6E117155-0CAD-45EA-9920-48FA9D05E0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D60408-1852-4F1E-813B-78483C1365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57CD66E1-0EBF-4BF4-8304-331CAC68CEF9}"/>
              </a:ext>
            </a:extLst>
          </p:cNvPr>
          <p:cNvSpPr>
            <a:spLocks noGrp="1"/>
          </p:cNvSpPr>
          <p:nvPr>
            <p:ph type="dt" sz="half" idx="10"/>
          </p:nvPr>
        </p:nvSpPr>
        <p:spPr/>
        <p:txBody>
          <a:bodyPr/>
          <a:lstStyle/>
          <a:p>
            <a:fld id="{A4083DB6-6D7F-4B98-B411-9A2BEB9706A2}" type="datetimeFigureOut">
              <a:rPr lang="vi-VN" smtClean="0"/>
              <a:t>26/08/2021</a:t>
            </a:fld>
            <a:endParaRPr lang="vi-VN"/>
          </a:p>
        </p:txBody>
      </p:sp>
      <p:sp>
        <p:nvSpPr>
          <p:cNvPr id="8" name="Footer Placeholder 7">
            <a:extLst>
              <a:ext uri="{FF2B5EF4-FFF2-40B4-BE49-F238E27FC236}">
                <a16:creationId xmlns:a16="http://schemas.microsoft.com/office/drawing/2014/main" id="{40B83DB4-1E54-47A2-B546-68DD56C772D9}"/>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B44029AE-64DB-4616-9239-7F04A8E3BB07}"/>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296251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0DCCA-CC82-4803-B41F-9C8EF196E529}"/>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99E1286D-5417-495E-977A-2E0E09863E54}"/>
              </a:ext>
            </a:extLst>
          </p:cNvPr>
          <p:cNvSpPr>
            <a:spLocks noGrp="1"/>
          </p:cNvSpPr>
          <p:nvPr>
            <p:ph type="dt" sz="half" idx="10"/>
          </p:nvPr>
        </p:nvSpPr>
        <p:spPr/>
        <p:txBody>
          <a:bodyPr/>
          <a:lstStyle/>
          <a:p>
            <a:fld id="{A4083DB6-6D7F-4B98-B411-9A2BEB9706A2}" type="datetimeFigureOut">
              <a:rPr lang="vi-VN" smtClean="0"/>
              <a:t>26/08/2021</a:t>
            </a:fld>
            <a:endParaRPr lang="vi-VN"/>
          </a:p>
        </p:txBody>
      </p:sp>
      <p:sp>
        <p:nvSpPr>
          <p:cNvPr id="4" name="Footer Placeholder 3">
            <a:extLst>
              <a:ext uri="{FF2B5EF4-FFF2-40B4-BE49-F238E27FC236}">
                <a16:creationId xmlns:a16="http://schemas.microsoft.com/office/drawing/2014/main" id="{0059EA0E-8EE9-437A-A1C5-54168018F9D1}"/>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8F8633A5-2C67-4BB2-99AC-456F1FC2AFA2}"/>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3515427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7D050F-B203-4762-B63F-07B69B27065E}"/>
              </a:ext>
            </a:extLst>
          </p:cNvPr>
          <p:cNvSpPr>
            <a:spLocks noGrp="1"/>
          </p:cNvSpPr>
          <p:nvPr>
            <p:ph type="dt" sz="half" idx="10"/>
          </p:nvPr>
        </p:nvSpPr>
        <p:spPr/>
        <p:txBody>
          <a:bodyPr/>
          <a:lstStyle/>
          <a:p>
            <a:fld id="{A4083DB6-6D7F-4B98-B411-9A2BEB9706A2}" type="datetimeFigureOut">
              <a:rPr lang="vi-VN" smtClean="0"/>
              <a:t>26/08/2021</a:t>
            </a:fld>
            <a:endParaRPr lang="vi-VN"/>
          </a:p>
        </p:txBody>
      </p:sp>
      <p:sp>
        <p:nvSpPr>
          <p:cNvPr id="3" name="Footer Placeholder 2">
            <a:extLst>
              <a:ext uri="{FF2B5EF4-FFF2-40B4-BE49-F238E27FC236}">
                <a16:creationId xmlns:a16="http://schemas.microsoft.com/office/drawing/2014/main" id="{A29CD4CE-A3EF-4249-A043-FB706EC3A25E}"/>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A435EA3E-416E-48D3-997C-81E3301311A8}"/>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1586476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EC7E9-4388-403D-8F12-7AA2001684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FF19209C-8B3C-434E-A075-FDE58E42B0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D10C533A-99F0-4772-A4F0-186DF30237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E67D2E-ABF9-4404-ADCF-AF8DAC975BCE}"/>
              </a:ext>
            </a:extLst>
          </p:cNvPr>
          <p:cNvSpPr>
            <a:spLocks noGrp="1"/>
          </p:cNvSpPr>
          <p:nvPr>
            <p:ph type="dt" sz="half" idx="10"/>
          </p:nvPr>
        </p:nvSpPr>
        <p:spPr/>
        <p:txBody>
          <a:bodyPr/>
          <a:lstStyle/>
          <a:p>
            <a:fld id="{A4083DB6-6D7F-4B98-B411-9A2BEB9706A2}" type="datetimeFigureOut">
              <a:rPr lang="vi-VN" smtClean="0"/>
              <a:t>26/08/2021</a:t>
            </a:fld>
            <a:endParaRPr lang="vi-VN"/>
          </a:p>
        </p:txBody>
      </p:sp>
      <p:sp>
        <p:nvSpPr>
          <p:cNvPr id="6" name="Footer Placeholder 5">
            <a:extLst>
              <a:ext uri="{FF2B5EF4-FFF2-40B4-BE49-F238E27FC236}">
                <a16:creationId xmlns:a16="http://schemas.microsoft.com/office/drawing/2014/main" id="{84766855-38E7-41B4-886A-E8C57D82653B}"/>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8FAF0CDA-9FB3-4340-B1A8-3FDDCB8A4E5D}"/>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33405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C650-79C3-48F9-ABBD-A1A284E4B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52274005-18AB-4A6E-83C3-D6FD59CF98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6CDE4751-AEDF-4C35-977D-387376053A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D20D53-3F5F-43A2-ADC3-D0BC01290230}"/>
              </a:ext>
            </a:extLst>
          </p:cNvPr>
          <p:cNvSpPr>
            <a:spLocks noGrp="1"/>
          </p:cNvSpPr>
          <p:nvPr>
            <p:ph type="dt" sz="half" idx="10"/>
          </p:nvPr>
        </p:nvSpPr>
        <p:spPr/>
        <p:txBody>
          <a:bodyPr/>
          <a:lstStyle/>
          <a:p>
            <a:fld id="{A4083DB6-6D7F-4B98-B411-9A2BEB9706A2}" type="datetimeFigureOut">
              <a:rPr lang="vi-VN" smtClean="0"/>
              <a:t>26/08/2021</a:t>
            </a:fld>
            <a:endParaRPr lang="vi-VN"/>
          </a:p>
        </p:txBody>
      </p:sp>
      <p:sp>
        <p:nvSpPr>
          <p:cNvPr id="6" name="Footer Placeholder 5">
            <a:extLst>
              <a:ext uri="{FF2B5EF4-FFF2-40B4-BE49-F238E27FC236}">
                <a16:creationId xmlns:a16="http://schemas.microsoft.com/office/drawing/2014/main" id="{4D128211-575E-4198-A133-3F3575D645EB}"/>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D09483CC-F79C-4EE3-9C1E-49ACFD88DAAA}"/>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3415579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C6FAB4-DFEA-446B-939D-73299C77DD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994811CA-3998-4C47-A91C-FE365C4DF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A8D91DA-7353-43B3-8BCB-9E3DDCF460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083DB6-6D7F-4B98-B411-9A2BEB9706A2}" type="datetimeFigureOut">
              <a:rPr lang="vi-VN" smtClean="0"/>
              <a:t>26/08/2021</a:t>
            </a:fld>
            <a:endParaRPr lang="vi-VN"/>
          </a:p>
        </p:txBody>
      </p:sp>
      <p:sp>
        <p:nvSpPr>
          <p:cNvPr id="5" name="Footer Placeholder 4">
            <a:extLst>
              <a:ext uri="{FF2B5EF4-FFF2-40B4-BE49-F238E27FC236}">
                <a16:creationId xmlns:a16="http://schemas.microsoft.com/office/drawing/2014/main" id="{AB691C4E-B7BB-49AE-A61B-2724FDBB95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5CD19151-2123-4C71-B3B9-00BB15D3F6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11F7C-360E-485F-8881-8BB67BF63843}" type="slidenum">
              <a:rPr lang="vi-VN" smtClean="0"/>
              <a:t>‹#›</a:t>
            </a:fld>
            <a:endParaRPr lang="vi-VN"/>
          </a:p>
        </p:txBody>
      </p:sp>
    </p:spTree>
    <p:extLst>
      <p:ext uri="{BB962C8B-B14F-4D97-AF65-F5344CB8AC3E}">
        <p14:creationId xmlns:p14="http://schemas.microsoft.com/office/powerpoint/2010/main" val="1308220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0A597D97-203B-498B-95D3-E90DC961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usic Genré Classification">
            <a:extLst>
              <a:ext uri="{FF2B5EF4-FFF2-40B4-BE49-F238E27FC236}">
                <a16:creationId xmlns:a16="http://schemas.microsoft.com/office/drawing/2014/main" id="{63002BCE-FC3B-4452-B81F-BBEF1F8B49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26" r="6735" b="-1"/>
          <a:stretch/>
        </p:blipFill>
        <p:spPr bwMode="auto">
          <a:xfrm>
            <a:off x="4267201" y="10"/>
            <a:ext cx="7924800" cy="338327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colorful guitar on a black background&#10;&#10;Description automatically generated with low confidence">
            <a:extLst>
              <a:ext uri="{FF2B5EF4-FFF2-40B4-BE49-F238E27FC236}">
                <a16:creationId xmlns:a16="http://schemas.microsoft.com/office/drawing/2014/main" id="{53A2647B-EC16-4DD4-9BF6-377FA4518A13}"/>
              </a:ext>
            </a:extLst>
          </p:cNvPr>
          <p:cNvPicPr>
            <a:picLocks noChangeAspect="1"/>
          </p:cNvPicPr>
          <p:nvPr/>
        </p:nvPicPr>
        <p:blipFill rotWithShape="1">
          <a:blip r:embed="rId3"/>
          <a:srcRect t="50770" r="-1" b="16870"/>
          <a:stretch/>
        </p:blipFill>
        <p:spPr>
          <a:xfrm>
            <a:off x="4650916" y="3474720"/>
            <a:ext cx="7555832" cy="3383280"/>
          </a:xfrm>
          <a:prstGeom prst="rect">
            <a:avLst/>
          </a:prstGeom>
        </p:spPr>
      </p:pic>
      <p:sp useBgFill="1">
        <p:nvSpPr>
          <p:cNvPr id="137" name="Freeform: Shape 136">
            <a:extLst>
              <a:ext uri="{FF2B5EF4-FFF2-40B4-BE49-F238E27FC236}">
                <a16:creationId xmlns:a16="http://schemas.microsoft.com/office/drawing/2014/main" id="{6A6EF10E-DF41-4BD3-8EB4-6F646531D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44272" cy="6858000"/>
          </a:xfrm>
          <a:custGeom>
            <a:avLst/>
            <a:gdLst>
              <a:gd name="connsiteX0" fmla="*/ 0 w 6244272"/>
              <a:gd name="connsiteY0" fmla="*/ 0 h 6858000"/>
              <a:gd name="connsiteX1" fmla="*/ 732568 w 6244272"/>
              <a:gd name="connsiteY1" fmla="*/ 0 h 6858000"/>
              <a:gd name="connsiteX2" fmla="*/ 947849 w 6244272"/>
              <a:gd name="connsiteY2" fmla="*/ 0 h 6858000"/>
              <a:gd name="connsiteX3" fmla="*/ 1823619 w 6244272"/>
              <a:gd name="connsiteY3" fmla="*/ 0 h 6858000"/>
              <a:gd name="connsiteX4" fmla="*/ 5235673 w 6244272"/>
              <a:gd name="connsiteY4" fmla="*/ 0 h 6858000"/>
              <a:gd name="connsiteX5" fmla="*/ 4933297 w 6244272"/>
              <a:gd name="connsiteY5" fmla="*/ 110269 h 6858000"/>
              <a:gd name="connsiteX6" fmla="*/ 4976910 w 6244272"/>
              <a:gd name="connsiteY6" fmla="*/ 135168 h 6858000"/>
              <a:gd name="connsiteX7" fmla="*/ 5238580 w 6244272"/>
              <a:gd name="connsiteY7" fmla="*/ 71141 h 6858000"/>
              <a:gd name="connsiteX8" fmla="*/ 5290914 w 6244272"/>
              <a:gd name="connsiteY8" fmla="*/ 88927 h 6858000"/>
              <a:gd name="connsiteX9" fmla="*/ 5264747 w 6244272"/>
              <a:gd name="connsiteY9" fmla="*/ 163625 h 6858000"/>
              <a:gd name="connsiteX10" fmla="*/ 5151357 w 6244272"/>
              <a:gd name="connsiteY10" fmla="*/ 192082 h 6858000"/>
              <a:gd name="connsiteX11" fmla="*/ 4974002 w 6244272"/>
              <a:gd name="connsiteY11" fmla="*/ 373491 h 6858000"/>
              <a:gd name="connsiteX12" fmla="*/ 5241488 w 6244272"/>
              <a:gd name="connsiteY12" fmla="*/ 352148 h 6858000"/>
              <a:gd name="connsiteX13" fmla="*/ 5288007 w 6244272"/>
              <a:gd name="connsiteY13" fmla="*/ 394834 h 6858000"/>
              <a:gd name="connsiteX14" fmla="*/ 5305452 w 6244272"/>
              <a:gd name="connsiteY14" fmla="*/ 451747 h 6858000"/>
              <a:gd name="connsiteX15" fmla="*/ 5383953 w 6244272"/>
              <a:gd name="connsiteY15" fmla="*/ 359262 h 6858000"/>
              <a:gd name="connsiteX16" fmla="*/ 5450825 w 6244272"/>
              <a:gd name="connsiteY16" fmla="*/ 334364 h 6858000"/>
              <a:gd name="connsiteX17" fmla="*/ 5471177 w 6244272"/>
              <a:gd name="connsiteY17" fmla="*/ 416176 h 6858000"/>
              <a:gd name="connsiteX18" fmla="*/ 5410121 w 6244272"/>
              <a:gd name="connsiteY18" fmla="*/ 505101 h 6858000"/>
              <a:gd name="connsiteX19" fmla="*/ 5247303 w 6244272"/>
              <a:gd name="connsiteY19" fmla="*/ 558458 h 6858000"/>
              <a:gd name="connsiteX20" fmla="*/ 5421750 w 6244272"/>
              <a:gd name="connsiteY20" fmla="*/ 558458 h 6858000"/>
              <a:gd name="connsiteX21" fmla="*/ 5622364 w 6244272"/>
              <a:gd name="connsiteY21" fmla="*/ 522887 h 6858000"/>
              <a:gd name="connsiteX22" fmla="*/ 5834608 w 6244272"/>
              <a:gd name="connsiteY22" fmla="*/ 533558 h 6858000"/>
              <a:gd name="connsiteX23" fmla="*/ 6035223 w 6244272"/>
              <a:gd name="connsiteY23" fmla="*/ 462417 h 6858000"/>
              <a:gd name="connsiteX24" fmla="*/ 6238745 w 6244272"/>
              <a:gd name="connsiteY24" fmla="*/ 465975 h 6858000"/>
              <a:gd name="connsiteX25" fmla="*/ 5337434 w 6244272"/>
              <a:gd name="connsiteY25" fmla="*/ 910606 h 6858000"/>
              <a:gd name="connsiteX26" fmla="*/ 5381046 w 6244272"/>
              <a:gd name="connsiteY26" fmla="*/ 921277 h 6858000"/>
              <a:gd name="connsiteX27" fmla="*/ 5439195 w 6244272"/>
              <a:gd name="connsiteY27" fmla="*/ 949734 h 6858000"/>
              <a:gd name="connsiteX28" fmla="*/ 5395583 w 6244272"/>
              <a:gd name="connsiteY28" fmla="*/ 1006647 h 6858000"/>
              <a:gd name="connsiteX29" fmla="*/ 5160079 w 6244272"/>
              <a:gd name="connsiteY29" fmla="*/ 1113358 h 6858000"/>
              <a:gd name="connsiteX30" fmla="*/ 5101930 w 6244272"/>
              <a:gd name="connsiteY30" fmla="*/ 1220069 h 6858000"/>
              <a:gd name="connsiteX31" fmla="*/ 5174617 w 6244272"/>
              <a:gd name="connsiteY31" fmla="*/ 1209399 h 6858000"/>
              <a:gd name="connsiteX32" fmla="*/ 5238580 w 6244272"/>
              <a:gd name="connsiteY32" fmla="*/ 1230741 h 6858000"/>
              <a:gd name="connsiteX33" fmla="*/ 5212414 w 6244272"/>
              <a:gd name="connsiteY33" fmla="*/ 1365909 h 6858000"/>
              <a:gd name="connsiteX34" fmla="*/ 4878056 w 6244272"/>
              <a:gd name="connsiteY34" fmla="*/ 1540204 h 6858000"/>
              <a:gd name="connsiteX35" fmla="*/ 4848982 w 6244272"/>
              <a:gd name="connsiteY35" fmla="*/ 1597117 h 6858000"/>
              <a:gd name="connsiteX36" fmla="*/ 4889686 w 6244272"/>
              <a:gd name="connsiteY36" fmla="*/ 1636245 h 6858000"/>
              <a:gd name="connsiteX37" fmla="*/ 4997261 w 6244272"/>
              <a:gd name="connsiteY37" fmla="*/ 1657587 h 6858000"/>
              <a:gd name="connsiteX38" fmla="*/ 4846074 w 6244272"/>
              <a:gd name="connsiteY38" fmla="*/ 1849668 h 6858000"/>
              <a:gd name="connsiteX39" fmla="*/ 4790832 w 6244272"/>
              <a:gd name="connsiteY39" fmla="*/ 1903025 h 6858000"/>
              <a:gd name="connsiteX40" fmla="*/ 4694886 w 6244272"/>
              <a:gd name="connsiteY40" fmla="*/ 1984836 h 6858000"/>
              <a:gd name="connsiteX41" fmla="*/ 4694886 w 6244272"/>
              <a:gd name="connsiteY41" fmla="*/ 2013292 h 6858000"/>
              <a:gd name="connsiteX42" fmla="*/ 4822814 w 6244272"/>
              <a:gd name="connsiteY42" fmla="*/ 2102219 h 6858000"/>
              <a:gd name="connsiteX43" fmla="*/ 5055411 w 6244272"/>
              <a:gd name="connsiteY43" fmla="*/ 2077320 h 6858000"/>
              <a:gd name="connsiteX44" fmla="*/ 4712331 w 6244272"/>
              <a:gd name="connsiteY44" fmla="*/ 2208931 h 6858000"/>
              <a:gd name="connsiteX45" fmla="*/ 5822979 w 6244272"/>
              <a:gd name="connsiteY45" fmla="*/ 1892353 h 6858000"/>
              <a:gd name="connsiteX46" fmla="*/ 5753200 w 6244272"/>
              <a:gd name="connsiteY46" fmla="*/ 1974165 h 6858000"/>
              <a:gd name="connsiteX47" fmla="*/ 5363601 w 6244272"/>
              <a:gd name="connsiteY47" fmla="*/ 2191146 h 6858000"/>
              <a:gd name="connsiteX48" fmla="*/ 5253118 w 6244272"/>
              <a:gd name="connsiteY48" fmla="*/ 2326314 h 6858000"/>
              <a:gd name="connsiteX49" fmla="*/ 5136819 w 6244272"/>
              <a:gd name="connsiteY49" fmla="*/ 2401012 h 6858000"/>
              <a:gd name="connsiteX50" fmla="*/ 4974002 w 6244272"/>
              <a:gd name="connsiteY50" fmla="*/ 2401012 h 6858000"/>
              <a:gd name="connsiteX51" fmla="*/ 4857704 w 6244272"/>
              <a:gd name="connsiteY51" fmla="*/ 2518395 h 6858000"/>
              <a:gd name="connsiteX52" fmla="*/ 4976910 w 6244272"/>
              <a:gd name="connsiteY52" fmla="*/ 2543294 h 6858000"/>
              <a:gd name="connsiteX53" fmla="*/ 5116467 w 6244272"/>
              <a:gd name="connsiteY53" fmla="*/ 2525509 h 6858000"/>
              <a:gd name="connsiteX54" fmla="*/ 5273470 w 6244272"/>
              <a:gd name="connsiteY54" fmla="*/ 2564636 h 6858000"/>
              <a:gd name="connsiteX55" fmla="*/ 5418843 w 6244272"/>
              <a:gd name="connsiteY55" fmla="*/ 2532623 h 6858000"/>
              <a:gd name="connsiteX56" fmla="*/ 5593290 w 6244272"/>
              <a:gd name="connsiteY56" fmla="*/ 2553965 h 6858000"/>
              <a:gd name="connsiteX57" fmla="*/ 5648532 w 6244272"/>
              <a:gd name="connsiteY57" fmla="*/ 2692689 h 6858000"/>
              <a:gd name="connsiteX58" fmla="*/ 5665976 w 6244272"/>
              <a:gd name="connsiteY58" fmla="*/ 2703362 h 6858000"/>
              <a:gd name="connsiteX59" fmla="*/ 5988704 w 6244272"/>
              <a:gd name="connsiteY59" fmla="*/ 2923898 h 6858000"/>
              <a:gd name="connsiteX60" fmla="*/ 6078835 w 6244272"/>
              <a:gd name="connsiteY60" fmla="*/ 2941684 h 6858000"/>
              <a:gd name="connsiteX61" fmla="*/ 5546771 w 6244272"/>
              <a:gd name="connsiteY61" fmla="*/ 3329402 h 6858000"/>
              <a:gd name="connsiteX62" fmla="*/ 5904388 w 6244272"/>
              <a:gd name="connsiteY62" fmla="*/ 3229805 h 6858000"/>
              <a:gd name="connsiteX63" fmla="*/ 5953814 w 6244272"/>
              <a:gd name="connsiteY63" fmla="*/ 3393429 h 6858000"/>
              <a:gd name="connsiteX64" fmla="*/ 5785182 w 6244272"/>
              <a:gd name="connsiteY64" fmla="*/ 3539269 h 6858000"/>
              <a:gd name="connsiteX65" fmla="*/ 5724125 w 6244272"/>
              <a:gd name="connsiteY65" fmla="*/ 3827390 h 6858000"/>
              <a:gd name="connsiteX66" fmla="*/ 5753200 w 6244272"/>
              <a:gd name="connsiteY66" fmla="*/ 4090612 h 6858000"/>
              <a:gd name="connsiteX67" fmla="*/ 5825886 w 6244272"/>
              <a:gd name="connsiteY67" fmla="*/ 4172424 h 6858000"/>
              <a:gd name="connsiteX68" fmla="*/ 5930554 w 6244272"/>
              <a:gd name="connsiteY68" fmla="*/ 4321821 h 6858000"/>
              <a:gd name="connsiteX69" fmla="*/ 5994519 w 6244272"/>
              <a:gd name="connsiteY69" fmla="*/ 4414305 h 6858000"/>
              <a:gd name="connsiteX70" fmla="*/ 6218393 w 6244272"/>
              <a:gd name="connsiteY70" fmla="*/ 4378734 h 6858000"/>
              <a:gd name="connsiteX71" fmla="*/ 5918925 w 6244272"/>
              <a:gd name="connsiteY71" fmla="*/ 4613499 h 6858000"/>
              <a:gd name="connsiteX72" fmla="*/ 6160243 w 6244272"/>
              <a:gd name="connsiteY72" fmla="*/ 4585042 h 6858000"/>
              <a:gd name="connsiteX73" fmla="*/ 6238745 w 6244272"/>
              <a:gd name="connsiteY73" fmla="*/ 4602828 h 6858000"/>
              <a:gd name="connsiteX74" fmla="*/ 6195133 w 6244272"/>
              <a:gd name="connsiteY74" fmla="*/ 4677526 h 6858000"/>
              <a:gd name="connsiteX75" fmla="*/ 6017778 w 6244272"/>
              <a:gd name="connsiteY75" fmla="*/ 4805580 h 6858000"/>
              <a:gd name="connsiteX76" fmla="*/ 5651439 w 6244272"/>
              <a:gd name="connsiteY76" fmla="*/ 5154171 h 6858000"/>
              <a:gd name="connsiteX77" fmla="*/ 6006149 w 6244272"/>
              <a:gd name="connsiteY77" fmla="*/ 4994104 h 6858000"/>
              <a:gd name="connsiteX78" fmla="*/ 5633994 w 6244272"/>
              <a:gd name="connsiteY78" fmla="*/ 5353367 h 6858000"/>
              <a:gd name="connsiteX79" fmla="*/ 5552586 w 6244272"/>
              <a:gd name="connsiteY79" fmla="*/ 5474306 h 6858000"/>
              <a:gd name="connsiteX80" fmla="*/ 5383953 w 6244272"/>
              <a:gd name="connsiteY80" fmla="*/ 5769542 h 6858000"/>
              <a:gd name="connsiteX81" fmla="*/ 5392675 w 6244272"/>
              <a:gd name="connsiteY81" fmla="*/ 5801555 h 6858000"/>
              <a:gd name="connsiteX82" fmla="*/ 5584568 w 6244272"/>
              <a:gd name="connsiteY82" fmla="*/ 5755314 h 6858000"/>
              <a:gd name="connsiteX83" fmla="*/ 5334526 w 6244272"/>
              <a:gd name="connsiteY83" fmla="*/ 6004307 h 6858000"/>
              <a:gd name="connsiteX84" fmla="*/ 5075763 w 6244272"/>
              <a:gd name="connsiteY84" fmla="*/ 6196388 h 6858000"/>
              <a:gd name="connsiteX85" fmla="*/ 5258933 w 6244272"/>
              <a:gd name="connsiteY85" fmla="*/ 6167932 h 6858000"/>
              <a:gd name="connsiteX86" fmla="*/ 5511881 w 6244272"/>
              <a:gd name="connsiteY86" fmla="*/ 6057663 h 6858000"/>
              <a:gd name="connsiteX87" fmla="*/ 5599105 w 6244272"/>
              <a:gd name="connsiteY87" fmla="*/ 6100347 h 6858000"/>
              <a:gd name="connsiteX88" fmla="*/ 5360693 w 6244272"/>
              <a:gd name="connsiteY88" fmla="*/ 6281757 h 6858000"/>
              <a:gd name="connsiteX89" fmla="*/ 5224043 w 6244272"/>
              <a:gd name="connsiteY89" fmla="*/ 6367127 h 6858000"/>
              <a:gd name="connsiteX90" fmla="*/ 5168801 w 6244272"/>
              <a:gd name="connsiteY90" fmla="*/ 6431153 h 6858000"/>
              <a:gd name="connsiteX91" fmla="*/ 5011799 w 6244272"/>
              <a:gd name="connsiteY91" fmla="*/ 6658805 h 6858000"/>
              <a:gd name="connsiteX92" fmla="*/ 4651275 w 6244272"/>
              <a:gd name="connsiteY92" fmla="*/ 6858000 h 6858000"/>
              <a:gd name="connsiteX93" fmla="*/ 1823619 w 6244272"/>
              <a:gd name="connsiteY93" fmla="*/ 6858000 h 6858000"/>
              <a:gd name="connsiteX94" fmla="*/ 947849 w 6244272"/>
              <a:gd name="connsiteY94" fmla="*/ 6858000 h 6858000"/>
              <a:gd name="connsiteX95" fmla="*/ 732568 w 6244272"/>
              <a:gd name="connsiteY95" fmla="*/ 6858000 h 6858000"/>
              <a:gd name="connsiteX96" fmla="*/ 0 w 6244272"/>
              <a:gd name="connsiteY9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6244272" h="6858000">
                <a:moveTo>
                  <a:pt x="0" y="0"/>
                </a:moveTo>
                <a:lnTo>
                  <a:pt x="732568" y="0"/>
                </a:lnTo>
                <a:lnTo>
                  <a:pt x="947849" y="0"/>
                </a:lnTo>
                <a:lnTo>
                  <a:pt x="1823619" y="0"/>
                </a:lnTo>
                <a:lnTo>
                  <a:pt x="5235673" y="0"/>
                </a:lnTo>
                <a:cubicBezTo>
                  <a:pt x="5133912" y="35571"/>
                  <a:pt x="5035058" y="78255"/>
                  <a:pt x="4933297" y="110269"/>
                </a:cubicBezTo>
                <a:cubicBezTo>
                  <a:pt x="4947835" y="145839"/>
                  <a:pt x="4962372" y="138725"/>
                  <a:pt x="4976910" y="135168"/>
                </a:cubicBezTo>
                <a:cubicBezTo>
                  <a:pt x="5064133" y="120941"/>
                  <a:pt x="5154264" y="110269"/>
                  <a:pt x="5238580" y="71141"/>
                </a:cubicBezTo>
                <a:cubicBezTo>
                  <a:pt x="5258933" y="64027"/>
                  <a:pt x="5282192" y="64027"/>
                  <a:pt x="5290914" y="88927"/>
                </a:cubicBezTo>
                <a:cubicBezTo>
                  <a:pt x="5305452" y="124497"/>
                  <a:pt x="5285100" y="145839"/>
                  <a:pt x="5264747" y="163625"/>
                </a:cubicBezTo>
                <a:cubicBezTo>
                  <a:pt x="5229858" y="195638"/>
                  <a:pt x="5189154" y="188525"/>
                  <a:pt x="5151357" y="192082"/>
                </a:cubicBezTo>
                <a:cubicBezTo>
                  <a:pt x="5046689" y="209867"/>
                  <a:pt x="4997261" y="259665"/>
                  <a:pt x="4974002" y="373491"/>
                </a:cubicBezTo>
                <a:cubicBezTo>
                  <a:pt x="5064133" y="327250"/>
                  <a:pt x="5154264" y="384162"/>
                  <a:pt x="5241488" y="352148"/>
                </a:cubicBezTo>
                <a:cubicBezTo>
                  <a:pt x="5264747" y="345034"/>
                  <a:pt x="5299637" y="355706"/>
                  <a:pt x="5288007" y="394834"/>
                </a:cubicBezTo>
                <a:cubicBezTo>
                  <a:pt x="5276378" y="430405"/>
                  <a:pt x="5238580" y="458860"/>
                  <a:pt x="5305452" y="451747"/>
                </a:cubicBezTo>
                <a:cubicBezTo>
                  <a:pt x="5354879" y="448189"/>
                  <a:pt x="5369416" y="405504"/>
                  <a:pt x="5383953" y="359262"/>
                </a:cubicBezTo>
                <a:cubicBezTo>
                  <a:pt x="5395583" y="334364"/>
                  <a:pt x="5427565" y="320135"/>
                  <a:pt x="5450825" y="334364"/>
                </a:cubicBezTo>
                <a:cubicBezTo>
                  <a:pt x="5479899" y="348592"/>
                  <a:pt x="5471177" y="387720"/>
                  <a:pt x="5471177" y="416176"/>
                </a:cubicBezTo>
                <a:cubicBezTo>
                  <a:pt x="5474085" y="469532"/>
                  <a:pt x="5450825" y="494431"/>
                  <a:pt x="5410121" y="505101"/>
                </a:cubicBezTo>
                <a:cubicBezTo>
                  <a:pt x="5360693" y="519330"/>
                  <a:pt x="5311267" y="537116"/>
                  <a:pt x="5247303" y="558458"/>
                </a:cubicBezTo>
                <a:cubicBezTo>
                  <a:pt x="5317082" y="594028"/>
                  <a:pt x="5369416" y="586915"/>
                  <a:pt x="5421750" y="558458"/>
                </a:cubicBezTo>
                <a:cubicBezTo>
                  <a:pt x="5485714" y="526444"/>
                  <a:pt x="5570030" y="483759"/>
                  <a:pt x="5622364" y="522887"/>
                </a:cubicBezTo>
                <a:cubicBezTo>
                  <a:pt x="5700865" y="579800"/>
                  <a:pt x="5764829" y="544229"/>
                  <a:pt x="5834608" y="533558"/>
                </a:cubicBezTo>
                <a:cubicBezTo>
                  <a:pt x="5979982" y="512216"/>
                  <a:pt x="5889850" y="480203"/>
                  <a:pt x="6035223" y="462417"/>
                </a:cubicBezTo>
                <a:cubicBezTo>
                  <a:pt x="6093372" y="455303"/>
                  <a:pt x="6154429" y="426847"/>
                  <a:pt x="6238745" y="465975"/>
                </a:cubicBezTo>
                <a:cubicBezTo>
                  <a:pt x="5857868" y="672284"/>
                  <a:pt x="5677606" y="658055"/>
                  <a:pt x="5337434" y="910606"/>
                </a:cubicBezTo>
                <a:cubicBezTo>
                  <a:pt x="5351971" y="935506"/>
                  <a:pt x="5366508" y="924835"/>
                  <a:pt x="5381046" y="921277"/>
                </a:cubicBezTo>
                <a:cubicBezTo>
                  <a:pt x="5404305" y="917720"/>
                  <a:pt x="5433380" y="903491"/>
                  <a:pt x="5439195" y="949734"/>
                </a:cubicBezTo>
                <a:cubicBezTo>
                  <a:pt x="5442103" y="985305"/>
                  <a:pt x="5424657" y="1003089"/>
                  <a:pt x="5395583" y="1006647"/>
                </a:cubicBezTo>
                <a:cubicBezTo>
                  <a:pt x="5311267" y="1020875"/>
                  <a:pt x="5235673" y="1070674"/>
                  <a:pt x="5160079" y="1113358"/>
                </a:cubicBezTo>
                <a:cubicBezTo>
                  <a:pt x="5125190" y="1131144"/>
                  <a:pt x="5087393" y="1156043"/>
                  <a:pt x="5101930" y="1220069"/>
                </a:cubicBezTo>
                <a:cubicBezTo>
                  <a:pt x="5131004" y="1237855"/>
                  <a:pt x="5151357" y="1212955"/>
                  <a:pt x="5174617" y="1209399"/>
                </a:cubicBezTo>
                <a:cubicBezTo>
                  <a:pt x="5197876" y="1205842"/>
                  <a:pt x="5253118" y="1220069"/>
                  <a:pt x="5238580" y="1230741"/>
                </a:cubicBezTo>
                <a:cubicBezTo>
                  <a:pt x="5171709" y="1269868"/>
                  <a:pt x="5293822" y="1365909"/>
                  <a:pt x="5212414" y="1365909"/>
                </a:cubicBezTo>
                <a:cubicBezTo>
                  <a:pt x="5078671" y="1365909"/>
                  <a:pt x="5005984" y="1536647"/>
                  <a:pt x="4878056" y="1540204"/>
                </a:cubicBezTo>
                <a:cubicBezTo>
                  <a:pt x="4857704" y="1540204"/>
                  <a:pt x="4848982" y="1572219"/>
                  <a:pt x="4848982" y="1597117"/>
                </a:cubicBezTo>
                <a:cubicBezTo>
                  <a:pt x="4848982" y="1629132"/>
                  <a:pt x="4869333" y="1632688"/>
                  <a:pt x="4889686" y="1636245"/>
                </a:cubicBezTo>
                <a:cubicBezTo>
                  <a:pt x="4921668" y="1639802"/>
                  <a:pt x="4956557" y="1597117"/>
                  <a:pt x="4997261" y="1657587"/>
                </a:cubicBezTo>
                <a:cubicBezTo>
                  <a:pt x="4921668" y="1693158"/>
                  <a:pt x="4843167" y="1728729"/>
                  <a:pt x="4846074" y="1849668"/>
                </a:cubicBezTo>
                <a:cubicBezTo>
                  <a:pt x="4846074" y="1881683"/>
                  <a:pt x="4814092" y="1895910"/>
                  <a:pt x="4790832" y="1903025"/>
                </a:cubicBezTo>
                <a:cubicBezTo>
                  <a:pt x="4750128" y="1917252"/>
                  <a:pt x="4718146" y="1938595"/>
                  <a:pt x="4694886" y="1984836"/>
                </a:cubicBezTo>
                <a:cubicBezTo>
                  <a:pt x="4694886" y="1995507"/>
                  <a:pt x="4694886" y="2002622"/>
                  <a:pt x="4694886" y="2013292"/>
                </a:cubicBezTo>
                <a:cubicBezTo>
                  <a:pt x="4700701" y="2123562"/>
                  <a:pt x="4758850" y="2120004"/>
                  <a:pt x="4822814" y="2102219"/>
                </a:cubicBezTo>
                <a:cubicBezTo>
                  <a:pt x="4898408" y="2080877"/>
                  <a:pt x="4974002" y="2038192"/>
                  <a:pt x="5055411" y="2077320"/>
                </a:cubicBezTo>
                <a:cubicBezTo>
                  <a:pt x="4942020" y="2130676"/>
                  <a:pt x="4817000" y="2134233"/>
                  <a:pt x="4712331" y="2208931"/>
                </a:cubicBezTo>
                <a:cubicBezTo>
                  <a:pt x="5101930" y="2223159"/>
                  <a:pt x="5445010" y="1984836"/>
                  <a:pt x="5822979" y="1892353"/>
                </a:cubicBezTo>
                <a:cubicBezTo>
                  <a:pt x="5811349" y="1952823"/>
                  <a:pt x="5779367" y="1967051"/>
                  <a:pt x="5753200" y="1974165"/>
                </a:cubicBezTo>
                <a:cubicBezTo>
                  <a:pt x="5613642" y="2020407"/>
                  <a:pt x="5491529" y="2112891"/>
                  <a:pt x="5363601" y="2191146"/>
                </a:cubicBezTo>
                <a:cubicBezTo>
                  <a:pt x="5311267" y="2223159"/>
                  <a:pt x="5273470" y="2258731"/>
                  <a:pt x="5253118" y="2326314"/>
                </a:cubicBezTo>
                <a:cubicBezTo>
                  <a:pt x="5235673" y="2390340"/>
                  <a:pt x="5200783" y="2418796"/>
                  <a:pt x="5136819" y="2401012"/>
                </a:cubicBezTo>
                <a:cubicBezTo>
                  <a:pt x="5084485" y="2386784"/>
                  <a:pt x="5029243" y="2393898"/>
                  <a:pt x="4974002" y="2401012"/>
                </a:cubicBezTo>
                <a:cubicBezTo>
                  <a:pt x="4912946" y="2408126"/>
                  <a:pt x="4843167" y="2479267"/>
                  <a:pt x="4857704" y="2518395"/>
                </a:cubicBezTo>
                <a:cubicBezTo>
                  <a:pt x="4886778" y="2582422"/>
                  <a:pt x="4936205" y="2550408"/>
                  <a:pt x="4976910" y="2543294"/>
                </a:cubicBezTo>
                <a:cubicBezTo>
                  <a:pt x="5026336" y="2536181"/>
                  <a:pt x="5116467" y="2518395"/>
                  <a:pt x="5116467" y="2525509"/>
                </a:cubicBezTo>
                <a:cubicBezTo>
                  <a:pt x="5148450" y="2685576"/>
                  <a:pt x="5221136" y="2564636"/>
                  <a:pt x="5273470" y="2564636"/>
                </a:cubicBezTo>
                <a:cubicBezTo>
                  <a:pt x="5322897" y="2564636"/>
                  <a:pt x="5372323" y="2546851"/>
                  <a:pt x="5418843" y="2532623"/>
                </a:cubicBezTo>
                <a:cubicBezTo>
                  <a:pt x="5479899" y="2514837"/>
                  <a:pt x="5535140" y="2546851"/>
                  <a:pt x="5593290" y="2553965"/>
                </a:cubicBezTo>
                <a:cubicBezTo>
                  <a:pt x="5645624" y="2561080"/>
                  <a:pt x="5616550" y="2653563"/>
                  <a:pt x="5648532" y="2692689"/>
                </a:cubicBezTo>
                <a:cubicBezTo>
                  <a:pt x="5654346" y="2703362"/>
                  <a:pt x="5660161" y="2703362"/>
                  <a:pt x="5665976" y="2703362"/>
                </a:cubicBezTo>
                <a:cubicBezTo>
                  <a:pt x="5683421" y="2980812"/>
                  <a:pt x="5988704" y="2913227"/>
                  <a:pt x="5988704" y="2923898"/>
                </a:cubicBezTo>
                <a:cubicBezTo>
                  <a:pt x="6014871" y="2941684"/>
                  <a:pt x="6046853" y="2899000"/>
                  <a:pt x="6078835" y="2941684"/>
                </a:cubicBezTo>
                <a:cubicBezTo>
                  <a:pt x="5942185" y="3137322"/>
                  <a:pt x="5732847" y="3183563"/>
                  <a:pt x="5546771" y="3329402"/>
                </a:cubicBezTo>
                <a:cubicBezTo>
                  <a:pt x="5700865" y="3379202"/>
                  <a:pt x="5790997" y="3208463"/>
                  <a:pt x="5904388" y="3229805"/>
                </a:cubicBezTo>
                <a:cubicBezTo>
                  <a:pt x="5959629" y="3283162"/>
                  <a:pt x="5793904" y="3368530"/>
                  <a:pt x="5953814" y="3393429"/>
                </a:cubicBezTo>
                <a:cubicBezTo>
                  <a:pt x="5884036" y="3439672"/>
                  <a:pt x="5834608" y="3485914"/>
                  <a:pt x="5785182" y="3539269"/>
                </a:cubicBezTo>
                <a:cubicBezTo>
                  <a:pt x="5700865" y="3635309"/>
                  <a:pt x="5683421" y="3699337"/>
                  <a:pt x="5724125" y="3827390"/>
                </a:cubicBezTo>
                <a:cubicBezTo>
                  <a:pt x="5750293" y="3912759"/>
                  <a:pt x="5788089" y="3991015"/>
                  <a:pt x="5753200" y="4090612"/>
                </a:cubicBezTo>
                <a:cubicBezTo>
                  <a:pt x="5729940" y="4158196"/>
                  <a:pt x="5738663" y="4204438"/>
                  <a:pt x="5825886" y="4172424"/>
                </a:cubicBezTo>
                <a:cubicBezTo>
                  <a:pt x="5918925" y="4140411"/>
                  <a:pt x="5953814" y="4200882"/>
                  <a:pt x="5930554" y="4321821"/>
                </a:cubicBezTo>
                <a:cubicBezTo>
                  <a:pt x="5916018" y="4400076"/>
                  <a:pt x="5930554" y="4424975"/>
                  <a:pt x="5994519" y="4414305"/>
                </a:cubicBezTo>
                <a:cubicBezTo>
                  <a:pt x="6064297" y="4403633"/>
                  <a:pt x="6131169" y="4353835"/>
                  <a:pt x="6218393" y="4378734"/>
                </a:cubicBezTo>
                <a:cubicBezTo>
                  <a:pt x="6148614" y="4521016"/>
                  <a:pt x="6000333" y="4478331"/>
                  <a:pt x="5918925" y="4613499"/>
                </a:cubicBezTo>
                <a:cubicBezTo>
                  <a:pt x="6014871" y="4613499"/>
                  <a:pt x="6090465" y="4613499"/>
                  <a:pt x="6160243" y="4585042"/>
                </a:cubicBezTo>
                <a:cubicBezTo>
                  <a:pt x="6189318" y="4574373"/>
                  <a:pt x="6221300" y="4560144"/>
                  <a:pt x="6238745" y="4602828"/>
                </a:cubicBezTo>
                <a:cubicBezTo>
                  <a:pt x="6259098" y="4652628"/>
                  <a:pt x="6218393" y="4670412"/>
                  <a:pt x="6195133" y="4677526"/>
                </a:cubicBezTo>
                <a:cubicBezTo>
                  <a:pt x="6128261" y="4702425"/>
                  <a:pt x="6075928" y="4759339"/>
                  <a:pt x="6017778" y="4805580"/>
                </a:cubicBezTo>
                <a:cubicBezTo>
                  <a:pt x="5892758" y="4905177"/>
                  <a:pt x="5756107" y="4990547"/>
                  <a:pt x="5651439" y="5154171"/>
                </a:cubicBezTo>
                <a:cubicBezTo>
                  <a:pt x="5782275" y="5111487"/>
                  <a:pt x="5881128" y="5011889"/>
                  <a:pt x="6006149" y="4994104"/>
                </a:cubicBezTo>
                <a:cubicBezTo>
                  <a:pt x="5898572" y="5143500"/>
                  <a:pt x="5761922" y="5243097"/>
                  <a:pt x="5633994" y="5353367"/>
                </a:cubicBezTo>
                <a:cubicBezTo>
                  <a:pt x="5596197" y="5385379"/>
                  <a:pt x="5558400" y="5406721"/>
                  <a:pt x="5552586" y="5474306"/>
                </a:cubicBezTo>
                <a:cubicBezTo>
                  <a:pt x="5535140" y="5605917"/>
                  <a:pt x="5488622" y="5712629"/>
                  <a:pt x="5383953" y="5769542"/>
                </a:cubicBezTo>
                <a:cubicBezTo>
                  <a:pt x="5383953" y="5769542"/>
                  <a:pt x="5389768" y="5790884"/>
                  <a:pt x="5392675" y="5801555"/>
                </a:cubicBezTo>
                <a:cubicBezTo>
                  <a:pt x="5456640" y="5805112"/>
                  <a:pt x="5506066" y="5726858"/>
                  <a:pt x="5584568" y="5755314"/>
                </a:cubicBezTo>
                <a:cubicBezTo>
                  <a:pt x="5506066" y="5862025"/>
                  <a:pt x="5442103" y="5954508"/>
                  <a:pt x="5334526" y="6004307"/>
                </a:cubicBezTo>
                <a:cubicBezTo>
                  <a:pt x="5247303" y="6043434"/>
                  <a:pt x="5139727" y="6068335"/>
                  <a:pt x="5075763" y="6196388"/>
                </a:cubicBezTo>
                <a:cubicBezTo>
                  <a:pt x="5148450" y="6221287"/>
                  <a:pt x="5203691" y="6189274"/>
                  <a:pt x="5258933" y="6167932"/>
                </a:cubicBezTo>
                <a:cubicBezTo>
                  <a:pt x="5343249" y="6132361"/>
                  <a:pt x="5427565" y="6093234"/>
                  <a:pt x="5511881" y="6057663"/>
                </a:cubicBezTo>
                <a:cubicBezTo>
                  <a:pt x="5543864" y="6043434"/>
                  <a:pt x="5578753" y="6036320"/>
                  <a:pt x="5599105" y="6100347"/>
                </a:cubicBezTo>
                <a:cubicBezTo>
                  <a:pt x="5491529" y="6114575"/>
                  <a:pt x="5427565" y="6199945"/>
                  <a:pt x="5360693" y="6281757"/>
                </a:cubicBezTo>
                <a:cubicBezTo>
                  <a:pt x="5322897" y="6327999"/>
                  <a:pt x="5290914" y="6388469"/>
                  <a:pt x="5224043" y="6367127"/>
                </a:cubicBezTo>
                <a:cubicBezTo>
                  <a:pt x="5189154" y="6356456"/>
                  <a:pt x="5165894" y="6388469"/>
                  <a:pt x="5168801" y="6431153"/>
                </a:cubicBezTo>
                <a:cubicBezTo>
                  <a:pt x="5183339" y="6580550"/>
                  <a:pt x="5099022" y="6630349"/>
                  <a:pt x="5011799" y="6658805"/>
                </a:cubicBezTo>
                <a:cubicBezTo>
                  <a:pt x="4883871" y="6701489"/>
                  <a:pt x="4770480" y="6786859"/>
                  <a:pt x="4651275" y="6858000"/>
                </a:cubicBezTo>
                <a:lnTo>
                  <a:pt x="1823619" y="6858000"/>
                </a:lnTo>
                <a:lnTo>
                  <a:pt x="947849" y="6858000"/>
                </a:lnTo>
                <a:lnTo>
                  <a:pt x="732568"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2CCCE3C-3529-454E-9E86-9E165C023C1D}"/>
              </a:ext>
            </a:extLst>
          </p:cNvPr>
          <p:cNvSpPr>
            <a:spLocks noGrp="1"/>
          </p:cNvSpPr>
          <p:nvPr>
            <p:ph type="ctrTitle"/>
          </p:nvPr>
        </p:nvSpPr>
        <p:spPr>
          <a:xfrm>
            <a:off x="643468" y="609600"/>
            <a:ext cx="3992700" cy="3877197"/>
          </a:xfrm>
        </p:spPr>
        <p:txBody>
          <a:bodyPr>
            <a:normAutofit/>
          </a:bodyPr>
          <a:lstStyle/>
          <a:p>
            <a:pPr algn="l"/>
            <a:r>
              <a:rPr lang="en-US" sz="4400" b="1">
                <a:latin typeface="Arial" panose="020B0604020202020204" pitchFamily="34" charset="0"/>
                <a:cs typeface="Arial" panose="020B0604020202020204" pitchFamily="34" charset="0"/>
              </a:rPr>
              <a:t>Music Classification</a:t>
            </a:r>
            <a:endParaRPr lang="vi-VN" sz="4400" b="1">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EEE1A58D-AA27-42BB-98C1-DD1E89438B98}"/>
              </a:ext>
            </a:extLst>
          </p:cNvPr>
          <p:cNvSpPr>
            <a:spLocks noGrp="1"/>
          </p:cNvSpPr>
          <p:nvPr>
            <p:ph type="subTitle" idx="1"/>
          </p:nvPr>
        </p:nvSpPr>
        <p:spPr>
          <a:xfrm>
            <a:off x="643467" y="4638783"/>
            <a:ext cx="4007449" cy="1343972"/>
          </a:xfrm>
        </p:spPr>
        <p:txBody>
          <a:bodyPr>
            <a:normAutofit/>
          </a:bodyPr>
          <a:lstStyle/>
          <a:p>
            <a:pPr algn="l"/>
            <a:r>
              <a:rPr lang="en-US" b="1"/>
              <a:t>Chilton Nguyen</a:t>
            </a:r>
            <a:endParaRPr lang="vi-VN" b="1"/>
          </a:p>
        </p:txBody>
      </p:sp>
    </p:spTree>
    <p:extLst>
      <p:ext uri="{BB962C8B-B14F-4D97-AF65-F5344CB8AC3E}">
        <p14:creationId xmlns:p14="http://schemas.microsoft.com/office/powerpoint/2010/main" val="47545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3" name="Group 72">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031" name="Rectangle 73">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Isosceles Triangle 74">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FA15C58B-0149-462E-8F9D-5A745FE99793}"/>
              </a:ext>
            </a:extLst>
          </p:cNvPr>
          <p:cNvSpPr>
            <a:spLocks noGrp="1"/>
          </p:cNvSpPr>
          <p:nvPr>
            <p:ph type="title"/>
          </p:nvPr>
        </p:nvSpPr>
        <p:spPr>
          <a:xfrm>
            <a:off x="643467" y="321734"/>
            <a:ext cx="10905066" cy="1135737"/>
          </a:xfrm>
        </p:spPr>
        <p:txBody>
          <a:bodyPr>
            <a:normAutofit/>
          </a:bodyPr>
          <a:lstStyle/>
          <a:p>
            <a:r>
              <a:rPr lang="en-US" sz="3600">
                <a:latin typeface="Arial" panose="020B0604020202020204" pitchFamily="34" charset="0"/>
                <a:cs typeface="Arial" panose="020B0604020202020204" pitchFamily="34" charset="0"/>
              </a:rPr>
              <a:t>What feature extraction?</a:t>
            </a:r>
            <a:endParaRPr lang="vi-VN" sz="3600"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D4FD7672-9CF4-4D4E-B0B9-A29E62A784A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7" y="1782981"/>
            <a:ext cx="6253214" cy="370502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6D16A65-C40F-4827-B246-3B0CE95C6BCB}"/>
              </a:ext>
            </a:extLst>
          </p:cNvPr>
          <p:cNvSpPr>
            <a:spLocks noGrp="1"/>
          </p:cNvSpPr>
          <p:nvPr>
            <p:ph idx="1"/>
          </p:nvPr>
        </p:nvSpPr>
        <p:spPr>
          <a:xfrm>
            <a:off x="7544052" y="1782981"/>
            <a:ext cx="4004479" cy="4393982"/>
          </a:xfrm>
        </p:spPr>
        <p:txBody>
          <a:bodyPr>
            <a:normAutofit/>
          </a:bodyPr>
          <a:lstStyle/>
          <a:p>
            <a:r>
              <a:rPr lang="en-US" sz="2000" b="1" dirty="0">
                <a:latin typeface="Arial" panose="020B0604020202020204" pitchFamily="34" charset="0"/>
                <a:cs typeface="Arial" panose="020B0604020202020204" pitchFamily="34" charset="0"/>
              </a:rPr>
              <a:t>Audio</a:t>
            </a:r>
            <a:r>
              <a:rPr lang="en-US" sz="2000" dirty="0">
                <a:latin typeface="Arial" panose="020B0604020202020204" pitchFamily="34" charset="0"/>
                <a:cs typeface="Arial" panose="020B0604020202020204" pitchFamily="34" charset="0"/>
              </a:rPr>
              <a:t> is expressed as a function of Amplitude and Time.</a:t>
            </a:r>
          </a:p>
          <a:p>
            <a:r>
              <a:rPr lang="vi-VN" sz="2000" b="0" i="0" dirty="0">
                <a:solidFill>
                  <a:srgbClr val="333333"/>
                </a:solidFill>
                <a:effectLst/>
                <a:latin typeface="Arial" panose="020B0604020202020204" pitchFamily="34" charset="0"/>
                <a:cs typeface="Arial" panose="020B0604020202020204" pitchFamily="34" charset="0"/>
              </a:rPr>
              <a:t>Mel-Frequency Cepstral Coefficients </a:t>
            </a:r>
            <a:r>
              <a:rPr lang="en-US" sz="2000" b="0" i="0" dirty="0">
                <a:solidFill>
                  <a:srgbClr val="333333"/>
                </a:solidFill>
                <a:effectLst/>
                <a:latin typeface="Arial" panose="020B0604020202020204" pitchFamily="34" charset="0"/>
                <a:cs typeface="Arial" panose="020B0604020202020204" pitchFamily="34" charset="0"/>
              </a:rPr>
              <a:t>(</a:t>
            </a:r>
            <a:r>
              <a:rPr lang="en-US" sz="2000" b="1" i="0" dirty="0">
                <a:effectLst/>
                <a:latin typeface="Arial" panose="020B0604020202020204" pitchFamily="34" charset="0"/>
                <a:cs typeface="Arial" panose="020B0604020202020204" pitchFamily="34" charset="0"/>
              </a:rPr>
              <a:t>MFCC) </a:t>
            </a:r>
            <a:r>
              <a:rPr lang="en-US" sz="2000" b="0" i="0" dirty="0">
                <a:effectLst/>
                <a:latin typeface="Arial" panose="020B0604020202020204" pitchFamily="34" charset="0"/>
                <a:cs typeface="Arial" panose="020B0604020202020204" pitchFamily="34" charset="0"/>
              </a:rPr>
              <a:t>calculation  is  the best choice, extracted from the </a:t>
            </a:r>
            <a:r>
              <a:rPr lang="en-US" sz="2000" b="1" i="1" dirty="0">
                <a:effectLst/>
                <a:latin typeface="Arial" panose="020B0604020202020204" pitchFamily="34" charset="0"/>
                <a:cs typeface="Arial" panose="020B0604020202020204" pitchFamily="34" charset="0"/>
              </a:rPr>
              <a:t>cepstral domain</a:t>
            </a:r>
            <a:r>
              <a:rPr lang="en-US" sz="2000" b="0" i="0" dirty="0">
                <a:effectLst/>
                <a:latin typeface="Arial" panose="020B0604020202020204" pitchFamily="34" charset="0"/>
                <a:cs typeface="Arial" panose="020B0604020202020204" pitchFamily="34" charset="0"/>
              </a:rPr>
              <a:t>. </a:t>
            </a:r>
          </a:p>
        </p:txBody>
      </p:sp>
      <p:grpSp>
        <p:nvGrpSpPr>
          <p:cNvPr id="1033" name="Group 76">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034" name="Isosceles Triangle 77">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78">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24219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7EDCFD-9D13-46F1-BBD3-8DEBC9B09ACC}"/>
              </a:ext>
            </a:extLst>
          </p:cNvPr>
          <p:cNvSpPr>
            <a:spLocks noGrp="1"/>
          </p:cNvSpPr>
          <p:nvPr>
            <p:ph type="title"/>
          </p:nvPr>
        </p:nvSpPr>
        <p:spPr>
          <a:xfrm>
            <a:off x="838200" y="621792"/>
            <a:ext cx="4795157" cy="5413248"/>
          </a:xfrm>
        </p:spPr>
        <p:txBody>
          <a:bodyPr>
            <a:normAutofit/>
          </a:bodyPr>
          <a:lstStyle/>
          <a:p>
            <a:r>
              <a:rPr lang="vi-VN" sz="5200" b="1" i="0">
                <a:solidFill>
                  <a:schemeClr val="bg1"/>
                </a:solidFill>
                <a:effectLst/>
                <a:latin typeface="+mn-lt"/>
              </a:rPr>
              <a:t>Working</a:t>
            </a:r>
            <a:br>
              <a:rPr lang="vi-VN" sz="5200" b="1" i="0">
                <a:solidFill>
                  <a:schemeClr val="bg1"/>
                </a:solidFill>
                <a:effectLst/>
                <a:latin typeface="+mn-lt"/>
              </a:rPr>
            </a:br>
            <a:r>
              <a:rPr lang="vi-VN" sz="5200" b="1" i="0">
                <a:solidFill>
                  <a:schemeClr val="bg1"/>
                </a:solidFill>
                <a:effectLst/>
                <a:latin typeface="+mn-lt"/>
              </a:rPr>
              <a:t>GTZAN Dataset</a:t>
            </a:r>
            <a:endParaRPr lang="vi-VN" sz="5200">
              <a:solidFill>
                <a:schemeClr val="bg1"/>
              </a:solidFill>
              <a:latin typeface="+mn-lt"/>
            </a:endParaRPr>
          </a:p>
        </p:txBody>
      </p:sp>
      <p:graphicFrame>
        <p:nvGraphicFramePr>
          <p:cNvPr id="15" name="Content Placeholder 2">
            <a:extLst>
              <a:ext uri="{FF2B5EF4-FFF2-40B4-BE49-F238E27FC236}">
                <a16:creationId xmlns:a16="http://schemas.microsoft.com/office/drawing/2014/main" id="{8053F959-C3CD-4298-95DE-33DBA8814AB4}"/>
              </a:ext>
            </a:extLst>
          </p:cNvPr>
          <p:cNvGraphicFramePr>
            <a:graphicFrameLocks noGrp="1"/>
          </p:cNvGraphicFramePr>
          <p:nvPr>
            <p:ph idx="1"/>
            <p:extLst>
              <p:ext uri="{D42A27DB-BD31-4B8C-83A1-F6EECF244321}">
                <p14:modId xmlns:p14="http://schemas.microsoft.com/office/powerpoint/2010/main" val="2370644578"/>
              </p:ext>
            </p:extLst>
          </p:nvPr>
        </p:nvGraphicFramePr>
        <p:xfrm>
          <a:off x="6301409" y="477078"/>
          <a:ext cx="5426765" cy="5814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582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74DC74D-67B1-4EC9-88A3-1CA16CF4AB80}"/>
              </a:ext>
            </a:extLst>
          </p:cNvPr>
          <p:cNvPicPr>
            <a:picLocks noChangeAspect="1"/>
          </p:cNvPicPr>
          <p:nvPr/>
        </p:nvPicPr>
        <p:blipFill rotWithShape="1">
          <a:blip r:embed="rId2"/>
          <a:srcRect/>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F552E9-F7A0-4211-8CF4-86D8568A7E0E}"/>
              </a:ext>
            </a:extLst>
          </p:cNvPr>
          <p:cNvSpPr>
            <a:spLocks noGrp="1"/>
          </p:cNvSpPr>
          <p:nvPr>
            <p:ph type="title"/>
          </p:nvPr>
        </p:nvSpPr>
        <p:spPr>
          <a:xfrm>
            <a:off x="838200" y="365125"/>
            <a:ext cx="10515600" cy="1325563"/>
          </a:xfrm>
        </p:spPr>
        <p:txBody>
          <a:bodyPr>
            <a:normAutofit/>
          </a:bodyPr>
          <a:lstStyle/>
          <a:p>
            <a:r>
              <a:rPr lang="en-US" b="1">
                <a:latin typeface="Arial" panose="020B0604020202020204" pitchFamily="34" charset="0"/>
                <a:cs typeface="Arial" panose="020B0604020202020204" pitchFamily="34" charset="0"/>
              </a:rPr>
              <a:t>Increase Data</a:t>
            </a:r>
            <a:endParaRPr lang="vi-VN" b="1">
              <a:latin typeface="Arial" panose="020B0604020202020204" pitchFamily="34" charset="0"/>
              <a:cs typeface="Arial" panose="020B0604020202020204" pitchFamily="34" charset="0"/>
            </a:endParaRPr>
          </a:p>
        </p:txBody>
      </p:sp>
      <p:graphicFrame>
        <p:nvGraphicFramePr>
          <p:cNvPr id="5" name="Content Placeholder 2">
            <a:extLst>
              <a:ext uri="{FF2B5EF4-FFF2-40B4-BE49-F238E27FC236}">
                <a16:creationId xmlns:a16="http://schemas.microsoft.com/office/drawing/2014/main" id="{CC8BAF12-CF1F-4C6B-840D-CEA1447880F3}"/>
              </a:ext>
            </a:extLst>
          </p:cNvPr>
          <p:cNvGraphicFramePr>
            <a:graphicFrameLocks noGrp="1"/>
          </p:cNvGraphicFramePr>
          <p:nvPr>
            <p:ph idx="1"/>
            <p:extLst>
              <p:ext uri="{D42A27DB-BD31-4B8C-83A1-F6EECF244321}">
                <p14:modId xmlns:p14="http://schemas.microsoft.com/office/powerpoint/2010/main" val="3882279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3973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21F73B-E850-4436-B31D-CF42FCF46020}"/>
              </a:ext>
            </a:extLst>
          </p:cNvPr>
          <p:cNvSpPr>
            <a:spLocks noGrp="1"/>
          </p:cNvSpPr>
          <p:nvPr>
            <p:ph type="title"/>
          </p:nvPr>
        </p:nvSpPr>
        <p:spPr>
          <a:xfrm>
            <a:off x="643467" y="321734"/>
            <a:ext cx="10905066" cy="1135737"/>
          </a:xfrm>
        </p:spPr>
        <p:txBody>
          <a:bodyPr>
            <a:normAutofit/>
          </a:bodyPr>
          <a:lstStyle/>
          <a:p>
            <a:r>
              <a:rPr lang="vi-VN" sz="3600" dirty="0"/>
              <a:t>Working with Model</a:t>
            </a:r>
          </a:p>
        </p:txBody>
      </p:sp>
      <p:grpSp>
        <p:nvGrpSpPr>
          <p:cNvPr id="19"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hart 5">
            <a:extLst>
              <a:ext uri="{FF2B5EF4-FFF2-40B4-BE49-F238E27FC236}">
                <a16:creationId xmlns:a16="http://schemas.microsoft.com/office/drawing/2014/main" id="{DB9DA384-7301-46E5-BE69-FD86C3806DBE}"/>
              </a:ext>
            </a:extLst>
          </p:cNvPr>
          <p:cNvGraphicFramePr/>
          <p:nvPr>
            <p:extLst>
              <p:ext uri="{D42A27DB-BD31-4B8C-83A1-F6EECF244321}">
                <p14:modId xmlns:p14="http://schemas.microsoft.com/office/powerpoint/2010/main" val="388770710"/>
              </p:ext>
            </p:extLst>
          </p:nvPr>
        </p:nvGraphicFramePr>
        <p:xfrm>
          <a:off x="1341409" y="1578088"/>
          <a:ext cx="3543852" cy="4567950"/>
        </p:xfrm>
        <a:graphic>
          <a:graphicData uri="http://schemas.openxmlformats.org/drawingml/2006/chart">
            <c:chart xmlns:c="http://schemas.openxmlformats.org/drawingml/2006/chart" xmlns:r="http://schemas.openxmlformats.org/officeDocument/2006/relationships" r:id="rId3"/>
          </a:graphicData>
        </a:graphic>
      </p:graphicFrame>
      <p:pic>
        <p:nvPicPr>
          <p:cNvPr id="20" name="Picture 19" descr="Diagram&#10;&#10;Description automatically generated">
            <a:extLst>
              <a:ext uri="{FF2B5EF4-FFF2-40B4-BE49-F238E27FC236}">
                <a16:creationId xmlns:a16="http://schemas.microsoft.com/office/drawing/2014/main" id="{B5F9BA74-700E-473A-A0AC-DE19C7D75B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6414" y="2854658"/>
            <a:ext cx="6039230" cy="3291380"/>
          </a:xfrm>
          <a:prstGeom prst="rect">
            <a:avLst/>
          </a:prstGeom>
        </p:spPr>
      </p:pic>
    </p:spTree>
    <p:extLst>
      <p:ext uri="{BB962C8B-B14F-4D97-AF65-F5344CB8AC3E}">
        <p14:creationId xmlns:p14="http://schemas.microsoft.com/office/powerpoint/2010/main" val="2363291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D30669-C7F5-4666-8817-218192F601D9}"/>
              </a:ext>
            </a:extLst>
          </p:cNvPr>
          <p:cNvSpPr>
            <a:spLocks noGrp="1"/>
          </p:cNvSpPr>
          <p:nvPr>
            <p:ph type="title"/>
          </p:nvPr>
        </p:nvSpPr>
        <p:spPr>
          <a:xfrm>
            <a:off x="1115568" y="509521"/>
            <a:ext cx="10232136" cy="1014984"/>
          </a:xfrm>
        </p:spPr>
        <p:txBody>
          <a:bodyPr>
            <a:normAutofit/>
          </a:bodyPr>
          <a:lstStyle/>
          <a:p>
            <a:r>
              <a:rPr lang="vi-VN" sz="4000"/>
              <a:t>Future works</a:t>
            </a:r>
          </a:p>
        </p:txBody>
      </p:sp>
      <p:sp>
        <p:nvSpPr>
          <p:cNvPr id="16" name="Rectangle 13">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AFC914F5-5B7B-4336-A510-F68A12A9E5FB}"/>
              </a:ext>
            </a:extLst>
          </p:cNvPr>
          <p:cNvGraphicFramePr>
            <a:graphicFrameLocks noGrp="1"/>
          </p:cNvGraphicFramePr>
          <p:nvPr>
            <p:ph idx="1"/>
            <p:extLst>
              <p:ext uri="{D42A27DB-BD31-4B8C-83A1-F6EECF244321}">
                <p14:modId xmlns:p14="http://schemas.microsoft.com/office/powerpoint/2010/main" val="1183591375"/>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3127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BB7F823-6636-48BA-941D-E64678636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87B67E4-C0EB-443E-9F52-71057ADE6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71106" cy="4631426"/>
          </a:xfrm>
          <a:custGeom>
            <a:avLst/>
            <a:gdLst>
              <a:gd name="connsiteX0" fmla="*/ 0 w 5471106"/>
              <a:gd name="connsiteY0" fmla="*/ 3301451 h 4631426"/>
              <a:gd name="connsiteX1" fmla="*/ 125703 w 5471106"/>
              <a:gd name="connsiteY1" fmla="*/ 3469551 h 4631426"/>
              <a:gd name="connsiteX2" fmla="*/ 584138 w 5471106"/>
              <a:gd name="connsiteY2" fmla="*/ 3917166 h 4631426"/>
              <a:gd name="connsiteX3" fmla="*/ 716463 w 5471106"/>
              <a:gd name="connsiteY3" fmla="*/ 4010064 h 4631426"/>
              <a:gd name="connsiteX4" fmla="*/ 705202 w 5471106"/>
              <a:gd name="connsiteY4" fmla="*/ 4016176 h 4631426"/>
              <a:gd name="connsiteX5" fmla="*/ 671370 w 5471106"/>
              <a:gd name="connsiteY5" fmla="*/ 4044091 h 4631426"/>
              <a:gd name="connsiteX6" fmla="*/ 656526 w 5471106"/>
              <a:gd name="connsiteY6" fmla="*/ 4066106 h 4631426"/>
              <a:gd name="connsiteX7" fmla="*/ 534490 w 5471106"/>
              <a:gd name="connsiteY7" fmla="*/ 3980431 h 4631426"/>
              <a:gd name="connsiteX8" fmla="*/ 63650 w 5471106"/>
              <a:gd name="connsiteY8" fmla="*/ 3520703 h 4631426"/>
              <a:gd name="connsiteX9" fmla="*/ 0 w 5471106"/>
              <a:gd name="connsiteY9" fmla="*/ 3435586 h 4631426"/>
              <a:gd name="connsiteX10" fmla="*/ 4933182 w 5471106"/>
              <a:gd name="connsiteY10" fmla="*/ 0 h 4631426"/>
              <a:gd name="connsiteX11" fmla="*/ 5027180 w 5471106"/>
              <a:gd name="connsiteY11" fmla="*/ 0 h 4631426"/>
              <a:gd name="connsiteX12" fmla="*/ 5102720 w 5471106"/>
              <a:gd name="connsiteY12" fmla="*/ 124342 h 4631426"/>
              <a:gd name="connsiteX13" fmla="*/ 5471106 w 5471106"/>
              <a:gd name="connsiteY13" fmla="*/ 1579210 h 4631426"/>
              <a:gd name="connsiteX14" fmla="*/ 2418889 w 5471106"/>
              <a:gd name="connsiteY14" fmla="*/ 4631426 h 4631426"/>
              <a:gd name="connsiteX15" fmla="*/ 1095627 w 5471106"/>
              <a:gd name="connsiteY15" fmla="*/ 4330445 h 4631426"/>
              <a:gd name="connsiteX16" fmla="*/ 1039194 w 5471106"/>
              <a:gd name="connsiteY16" fmla="*/ 4301325 h 4631426"/>
              <a:gd name="connsiteX17" fmla="*/ 1043650 w 5471106"/>
              <a:gd name="connsiteY17" fmla="*/ 4294717 h 4631426"/>
              <a:gd name="connsiteX18" fmla="*/ 1056970 w 5471106"/>
              <a:gd name="connsiteY18" fmla="*/ 4251806 h 4631426"/>
              <a:gd name="connsiteX19" fmla="*/ 1060016 w 5471106"/>
              <a:gd name="connsiteY19" fmla="*/ 4221593 h 4631426"/>
              <a:gd name="connsiteX20" fmla="*/ 1130491 w 5471106"/>
              <a:gd name="connsiteY20" fmla="*/ 4257958 h 4631426"/>
              <a:gd name="connsiteX21" fmla="*/ 2418889 w 5471106"/>
              <a:gd name="connsiteY21" fmla="*/ 4551009 h 4631426"/>
              <a:gd name="connsiteX22" fmla="*/ 5390689 w 5471106"/>
              <a:gd name="connsiteY22" fmla="*/ 1579210 h 4631426"/>
              <a:gd name="connsiteX23" fmla="*/ 5032009 w 5471106"/>
              <a:gd name="connsiteY23" fmla="*/ 162673 h 463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471106" h="4631426">
                <a:moveTo>
                  <a:pt x="0" y="3301451"/>
                </a:moveTo>
                <a:lnTo>
                  <a:pt x="125703" y="3469551"/>
                </a:lnTo>
                <a:cubicBezTo>
                  <a:pt x="261971" y="3634670"/>
                  <a:pt x="415728" y="3784820"/>
                  <a:pt x="584138" y="3917166"/>
                </a:cubicBezTo>
                <a:lnTo>
                  <a:pt x="716463" y="4010064"/>
                </a:lnTo>
                <a:lnTo>
                  <a:pt x="705202" y="4016176"/>
                </a:lnTo>
                <a:cubicBezTo>
                  <a:pt x="693040" y="4024393"/>
                  <a:pt x="681712" y="4033748"/>
                  <a:pt x="671370" y="4044091"/>
                </a:cubicBezTo>
                <a:lnTo>
                  <a:pt x="656526" y="4066106"/>
                </a:lnTo>
                <a:lnTo>
                  <a:pt x="534490" y="3980431"/>
                </a:lnTo>
                <a:cubicBezTo>
                  <a:pt x="361523" y="3844503"/>
                  <a:pt x="203605" y="3690290"/>
                  <a:pt x="63650" y="3520703"/>
                </a:cubicBezTo>
                <a:lnTo>
                  <a:pt x="0" y="3435586"/>
                </a:lnTo>
                <a:close/>
                <a:moveTo>
                  <a:pt x="4933182" y="0"/>
                </a:moveTo>
                <a:lnTo>
                  <a:pt x="5027180" y="0"/>
                </a:lnTo>
                <a:lnTo>
                  <a:pt x="5102720" y="124342"/>
                </a:lnTo>
                <a:cubicBezTo>
                  <a:pt x="5337656" y="556821"/>
                  <a:pt x="5471106" y="1052431"/>
                  <a:pt x="5471106" y="1579210"/>
                </a:cubicBezTo>
                <a:cubicBezTo>
                  <a:pt x="5471106" y="3264903"/>
                  <a:pt x="4104582" y="4631426"/>
                  <a:pt x="2418889" y="4631426"/>
                </a:cubicBezTo>
                <a:cubicBezTo>
                  <a:pt x="1944788" y="4631426"/>
                  <a:pt x="1495934" y="4523332"/>
                  <a:pt x="1095627" y="4330445"/>
                </a:cubicBezTo>
                <a:lnTo>
                  <a:pt x="1039194" y="4301325"/>
                </a:lnTo>
                <a:lnTo>
                  <a:pt x="1043650" y="4294717"/>
                </a:lnTo>
                <a:cubicBezTo>
                  <a:pt x="1049433" y="4281042"/>
                  <a:pt x="1053925" y="4266687"/>
                  <a:pt x="1056970" y="4251806"/>
                </a:cubicBezTo>
                <a:lnTo>
                  <a:pt x="1060016" y="4221593"/>
                </a:lnTo>
                <a:lnTo>
                  <a:pt x="1130491" y="4257958"/>
                </a:lnTo>
                <a:cubicBezTo>
                  <a:pt x="1520251" y="4445763"/>
                  <a:pt x="1957279" y="4551009"/>
                  <a:pt x="2418889" y="4551009"/>
                </a:cubicBezTo>
                <a:cubicBezTo>
                  <a:pt x="4060169" y="4551009"/>
                  <a:pt x="5390689" y="3220490"/>
                  <a:pt x="5390689" y="1579210"/>
                </a:cubicBezTo>
                <a:cubicBezTo>
                  <a:pt x="5390689" y="1066310"/>
                  <a:pt x="5260755" y="583758"/>
                  <a:pt x="5032009" y="162673"/>
                </a:cubicBezTo>
                <a:close/>
              </a:path>
            </a:pathLst>
          </a:cu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Oval 22">
            <a:extLst>
              <a:ext uri="{FF2B5EF4-FFF2-40B4-BE49-F238E27FC236}">
                <a16:creationId xmlns:a16="http://schemas.microsoft.com/office/drawing/2014/main" id="{4DE0FBC4-76C2-4FA1-A14B-AF5A773FF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3450" y="1713004"/>
            <a:ext cx="365760" cy="365760"/>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44D1819B-21EB-4EB0-8BD9-B686574AD9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8530" y="1774620"/>
            <a:ext cx="3780042" cy="3780042"/>
          </a:xfrm>
          <a:custGeom>
            <a:avLst/>
            <a:gdLst>
              <a:gd name="connsiteX0" fmla="*/ 2054781 w 4109561"/>
              <a:gd name="connsiteY0" fmla="*/ 0 h 4109561"/>
              <a:gd name="connsiteX1" fmla="*/ 4109561 w 4109561"/>
              <a:gd name="connsiteY1" fmla="*/ 2054781 h 4109561"/>
              <a:gd name="connsiteX2" fmla="*/ 2054781 w 4109561"/>
              <a:gd name="connsiteY2" fmla="*/ 4109561 h 4109561"/>
              <a:gd name="connsiteX3" fmla="*/ 0 w 4109561"/>
              <a:gd name="connsiteY3" fmla="*/ 2054781 h 4109561"/>
              <a:gd name="connsiteX4" fmla="*/ 2054781 w 4109561"/>
              <a:gd name="connsiteY4" fmla="*/ 0 h 4109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9561" h="4109561">
                <a:moveTo>
                  <a:pt x="2054781" y="0"/>
                </a:moveTo>
                <a:cubicBezTo>
                  <a:pt x="3189605" y="0"/>
                  <a:pt x="4109561" y="919957"/>
                  <a:pt x="4109561" y="2054781"/>
                </a:cubicBezTo>
                <a:cubicBezTo>
                  <a:pt x="4109561" y="3189605"/>
                  <a:pt x="3189605" y="4109561"/>
                  <a:pt x="2054781" y="4109561"/>
                </a:cubicBezTo>
                <a:cubicBezTo>
                  <a:pt x="919957" y="4109561"/>
                  <a:pt x="0" y="3189605"/>
                  <a:pt x="0" y="2054781"/>
                </a:cubicBezTo>
                <a:cubicBezTo>
                  <a:pt x="0" y="919957"/>
                  <a:pt x="919957" y="0"/>
                  <a:pt x="2054781" y="0"/>
                </a:cubicBezTo>
                <a:close/>
              </a:path>
            </a:pathLst>
          </a:custGeom>
          <a:solidFill>
            <a:schemeClr val="bg1">
              <a:alpha val="30000"/>
            </a:schemeClr>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D96EBF8-D2E4-40C4-806B-09541BFCE0D0}"/>
              </a:ext>
            </a:extLst>
          </p:cNvPr>
          <p:cNvSpPr>
            <a:spLocks noGrp="1"/>
          </p:cNvSpPr>
          <p:nvPr>
            <p:ph idx="1"/>
          </p:nvPr>
        </p:nvSpPr>
        <p:spPr>
          <a:xfrm>
            <a:off x="7510359" y="2922755"/>
            <a:ext cx="3584011" cy="3092377"/>
          </a:xfrm>
        </p:spPr>
        <p:txBody>
          <a:bodyPr>
            <a:normAutofit/>
          </a:bodyPr>
          <a:lstStyle/>
          <a:p>
            <a:pPr marL="0" indent="0" rtl="0">
              <a:spcBef>
                <a:spcPts val="0"/>
              </a:spcBef>
              <a:spcAft>
                <a:spcPts val="600"/>
              </a:spcAft>
              <a:buNone/>
            </a:pPr>
            <a:r>
              <a:rPr lang="vi-VN" sz="3200" b="1" i="0" u="none" strike="noStrike" dirty="0">
                <a:solidFill>
                  <a:schemeClr val="tx1">
                    <a:lumMod val="85000"/>
                    <a:lumOff val="15000"/>
                  </a:schemeClr>
                </a:solidFill>
                <a:effectLst/>
                <a:latin typeface="Lato"/>
              </a:rPr>
              <a:t>Questions and Answers?</a:t>
            </a:r>
            <a:br>
              <a:rPr lang="vi-VN" sz="3200" b="1" dirty="0">
                <a:solidFill>
                  <a:schemeClr val="tx1">
                    <a:lumMod val="85000"/>
                    <a:lumOff val="15000"/>
                  </a:schemeClr>
                </a:solidFill>
              </a:rPr>
            </a:br>
            <a:endParaRPr lang="vi-VN" sz="3200" b="1" dirty="0">
              <a:solidFill>
                <a:schemeClr val="tx1">
                  <a:lumMod val="85000"/>
                  <a:lumOff val="15000"/>
                </a:schemeClr>
              </a:solidFill>
            </a:endParaRPr>
          </a:p>
        </p:txBody>
      </p:sp>
    </p:spTree>
    <p:extLst>
      <p:ext uri="{BB962C8B-B14F-4D97-AF65-F5344CB8AC3E}">
        <p14:creationId xmlns:p14="http://schemas.microsoft.com/office/powerpoint/2010/main" val="615667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4F5B74-DEB9-4B80-84CB-BBBC72003301}"/>
              </a:ext>
            </a:extLst>
          </p:cNvPr>
          <p:cNvSpPr>
            <a:spLocks noGrp="1"/>
          </p:cNvSpPr>
          <p:nvPr>
            <p:ph type="title"/>
          </p:nvPr>
        </p:nvSpPr>
        <p:spPr>
          <a:xfrm>
            <a:off x="643467" y="321734"/>
            <a:ext cx="10905066" cy="1135737"/>
          </a:xfrm>
        </p:spPr>
        <p:txBody>
          <a:bodyPr>
            <a:normAutofit/>
          </a:bodyPr>
          <a:lstStyle/>
          <a:p>
            <a:endParaRPr lang="vi-VN" sz="3600"/>
          </a:p>
        </p:txBody>
      </p:sp>
      <p:sp>
        <p:nvSpPr>
          <p:cNvPr id="3" name="Content Placeholder 2">
            <a:extLst>
              <a:ext uri="{FF2B5EF4-FFF2-40B4-BE49-F238E27FC236}">
                <a16:creationId xmlns:a16="http://schemas.microsoft.com/office/drawing/2014/main" id="{5DDFCDB9-AD0A-438C-B72F-202362EAB32B}"/>
              </a:ext>
            </a:extLst>
          </p:cNvPr>
          <p:cNvSpPr>
            <a:spLocks noGrp="1"/>
          </p:cNvSpPr>
          <p:nvPr>
            <p:ph idx="1"/>
          </p:nvPr>
        </p:nvSpPr>
        <p:spPr>
          <a:xfrm>
            <a:off x="643469" y="1782981"/>
            <a:ext cx="5142734" cy="4393982"/>
          </a:xfrm>
        </p:spPr>
        <p:txBody>
          <a:bodyPr>
            <a:normAutofit/>
          </a:bodyPr>
          <a:lstStyle/>
          <a:p>
            <a:r>
              <a:rPr lang="en-US" sz="4000" b="1" i="0" u="none" strike="noStrike" dirty="0">
                <a:effectLst/>
                <a:latin typeface="Lato"/>
              </a:rPr>
              <a:t>Thank you all,</a:t>
            </a:r>
            <a:br>
              <a:rPr lang="en-US" sz="4000" b="0" i="0" u="none" strike="noStrike" dirty="0">
                <a:effectLst/>
                <a:latin typeface="Lato"/>
              </a:rPr>
            </a:br>
            <a:r>
              <a:rPr lang="en-US" sz="4000" b="0" i="0" u="none" strike="noStrike" dirty="0">
                <a:effectLst/>
                <a:latin typeface="Lato"/>
              </a:rPr>
              <a:t>instructors, TAs </a:t>
            </a:r>
            <a:br>
              <a:rPr lang="en-US" sz="4000" b="0" i="0" u="none" strike="noStrike" dirty="0">
                <a:effectLst/>
                <a:latin typeface="Lato"/>
              </a:rPr>
            </a:br>
            <a:r>
              <a:rPr lang="en-US" sz="4000" b="0" i="0" u="none" strike="noStrike" dirty="0">
                <a:effectLst/>
                <a:latin typeface="Lato"/>
              </a:rPr>
              <a:t>and my classmates </a:t>
            </a:r>
            <a:br>
              <a:rPr lang="en-US" sz="4000" b="0" i="0" u="none" strike="noStrike" dirty="0">
                <a:effectLst/>
                <a:latin typeface="Lato"/>
              </a:rPr>
            </a:br>
            <a:r>
              <a:rPr lang="en-US" sz="4000" b="0" i="0" u="none" strike="noStrike" dirty="0">
                <a:effectLst/>
                <a:latin typeface="Lato"/>
              </a:rPr>
              <a:t>for making cool class</a:t>
            </a:r>
            <a:endParaRPr lang="vi-VN" sz="4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Taco">
            <a:extLst>
              <a:ext uri="{FF2B5EF4-FFF2-40B4-BE49-F238E27FC236}">
                <a16:creationId xmlns:a16="http://schemas.microsoft.com/office/drawing/2014/main" id="{0F50F7A5-E57A-4FF8-9346-68B2C5540A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0980" y="1782981"/>
            <a:ext cx="4361892"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04851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826</TotalTime>
  <Words>547</Words>
  <Application>Microsoft Office PowerPoint</Application>
  <PresentationFormat>Widescreen</PresentationFormat>
  <Paragraphs>67</Paragraphs>
  <Slides>8</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-apple-system</vt:lpstr>
      <vt:lpstr>Arial</vt:lpstr>
      <vt:lpstr>Arial</vt:lpstr>
      <vt:lpstr>Calibri</vt:lpstr>
      <vt:lpstr>Calibri Light</vt:lpstr>
      <vt:lpstr>inherit</vt:lpstr>
      <vt:lpstr>Inter</vt:lpstr>
      <vt:lpstr>Lato</vt:lpstr>
      <vt:lpstr>Roboto</vt:lpstr>
      <vt:lpstr>Times New Roman</vt:lpstr>
      <vt:lpstr>Office Theme</vt:lpstr>
      <vt:lpstr>Music Classification</vt:lpstr>
      <vt:lpstr>What feature extraction?</vt:lpstr>
      <vt:lpstr>Working GTZAN Dataset</vt:lpstr>
      <vt:lpstr>Increase Data</vt:lpstr>
      <vt:lpstr>Working with Model</vt:lpstr>
      <vt:lpstr>Future works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Chilton Nguyen</dc:creator>
  <cp:lastModifiedBy>Chilton Nguyen</cp:lastModifiedBy>
  <cp:revision>92</cp:revision>
  <dcterms:created xsi:type="dcterms:W3CDTF">2021-08-16T13:15:50Z</dcterms:created>
  <dcterms:modified xsi:type="dcterms:W3CDTF">2021-08-26T11:24:40Z</dcterms:modified>
</cp:coreProperties>
</file>