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60b27b4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60b27b4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0b27b4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0b27b4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93c7a8b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93c7a8b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93c7a8b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93c7a8b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0b27b4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0b27b4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3c7a8b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3c7a8b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93c7a8b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93c7a8b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93c7a8b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93c7a8b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0b27b4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0b27b4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0b27b4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0b27b4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0" y="117825"/>
            <a:ext cx="9144000" cy="8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EASTERN INTERNATIONAL UNIVERSITY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AND INFORMATION TECHNOLOGY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SOFTWARE ENGINEERING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symbol gold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99" y="1005813"/>
            <a:ext cx="1632550" cy="14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94750" y="2571738"/>
            <a:ext cx="73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vi" sz="4000">
                <a:latin typeface="Oswald"/>
                <a:ea typeface="Oswald"/>
                <a:cs typeface="Oswald"/>
                <a:sym typeface="Oswald"/>
              </a:rPr>
              <a:t>ELA LANGUAGE CENTER MANAGEMENT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98925" y="3505350"/>
            <a:ext cx="4696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 u="sng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600">
                <a:latin typeface="Times New Roman"/>
                <a:ea typeface="Times New Roman"/>
                <a:cs typeface="Times New Roman"/>
                <a:sym typeface="Times New Roman"/>
              </a:rPr>
              <a:t>Nguyen Gia Bao - 1831200023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vi" sz="1600" u="sng"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vi" sz="1600">
                <a:latin typeface="Times New Roman"/>
                <a:ea typeface="Times New Roman"/>
                <a:cs typeface="Times New Roman"/>
                <a:sym typeface="Times New Roman"/>
              </a:rPr>
              <a:t>Tat Quang Phat, M.Sc.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5" y="559250"/>
            <a:ext cx="8049950" cy="40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OF 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I. 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II.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III.SUBJECT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IV. CONCLUSION AND FUTURE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64100" y="1999575"/>
            <a:ext cx="5535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vi" sz="1600"/>
              <a:t>In Viet Nam, the number of English centers has grown rapidly over the last 10 years.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vi" sz="1600"/>
              <a:t>However, the digitization of the management process of language centers is yet to be applied widely.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8054" l="0" r="1468" t="0"/>
          <a:stretch/>
        </p:blipFill>
        <p:spPr>
          <a:xfrm>
            <a:off x="6608375" y="1515850"/>
            <a:ext cx="2026324" cy="1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71200" y="1424663"/>
            <a:ext cx="48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MOTIVATION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98475" y="1942300"/>
            <a:ext cx="5535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vi" sz="1600"/>
              <a:t>Help to simplify the management process of these centers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vi" sz="1600"/>
              <a:t>C</a:t>
            </a:r>
            <a:r>
              <a:rPr lang="vi" sz="1600"/>
              <a:t>reate a way of interaction between students and English centers outside of study time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054" l="0" r="1468" t="0"/>
          <a:stretch/>
        </p:blipFill>
        <p:spPr>
          <a:xfrm>
            <a:off x="6608375" y="1515850"/>
            <a:ext cx="2026324" cy="1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336925" y="1374675"/>
            <a:ext cx="37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OBJECTIVES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TECHNOLOGIES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Java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Android studio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Firebase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50" y="979975"/>
            <a:ext cx="1842650" cy="1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500" y="1105638"/>
            <a:ext cx="1591337" cy="159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925" y="2767850"/>
            <a:ext cx="1620075" cy="1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FEATURES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4344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Make new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Retrieve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Add new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View student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Create new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View class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Search for student or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20436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Created multiple working functions for staff users.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Applied Firebase to manage database.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Quite good looking UI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2043600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32581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S</a:t>
            </a:r>
            <a:r>
              <a:rPr lang="vi" sz="5038"/>
              <a:t>ome functions are not yet finished.</a:t>
            </a:r>
            <a:endParaRPr sz="5038"/>
          </a:p>
          <a:p>
            <a:pPr indent="-3325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Not fully apply any main design pattern.</a:t>
            </a:r>
            <a:endParaRPr sz="5038"/>
          </a:p>
          <a:p>
            <a:pPr indent="-33258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UI of the app is still too simple.</a:t>
            </a:r>
            <a:endParaRPr sz="5038"/>
          </a:p>
          <a:p>
            <a:pPr indent="-33258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5038"/>
              <a:t>Lack of notification interfaces.</a:t>
            </a:r>
            <a:endParaRPr sz="503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DRAWBACKS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 AND FUTURE WORKS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2043600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Finish all function for staff users.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Add more notification interfaces.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Develop interfaces for normal users.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Work on security.</a:t>
            </a:r>
            <a:endParaRPr sz="6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6400"/>
              <a:t>Apply design pattern.</a:t>
            </a:r>
            <a:endParaRPr sz="6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073425" y="1397225"/>
            <a:ext cx="48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FUTUREWORKS</a:t>
            </a:r>
            <a:endParaRPr sz="2000">
              <a:highlight>
                <a:srgbClr val="00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