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60b27b4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60b27b4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60b27b42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60b27b42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93c7a8bf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393c7a8b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93c7a8b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393c7a8b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60b27b4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60b27b4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93c7a8bf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93c7a8bf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93c7a8b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393c7a8b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393c7a8bf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393c7a8bf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60b27b4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60b27b4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60b27b42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60b27b42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0" y="117825"/>
            <a:ext cx="9144000" cy="8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EASTERN INTERNATIONAL UNIVERSITY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COMPUTING AND INFORMATION TECHNOLOGY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vi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SOFTWARE ENGINEERING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symbol gold"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99" y="1005813"/>
            <a:ext cx="1632550" cy="14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894750" y="2571738"/>
            <a:ext cx="73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vi" sz="4000">
                <a:latin typeface="Oswald"/>
                <a:ea typeface="Oswald"/>
                <a:cs typeface="Oswald"/>
                <a:sym typeface="Oswald"/>
              </a:rPr>
              <a:t>ELA ENGLISH LANGUAGE CENTER MANAGEMENT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98925" y="3505350"/>
            <a:ext cx="4696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 u="sng"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vi" sz="1600">
                <a:latin typeface="Times New Roman"/>
                <a:ea typeface="Times New Roman"/>
                <a:cs typeface="Times New Roman"/>
                <a:sym typeface="Times New Roman"/>
              </a:rPr>
              <a:t>Nguyen Gia Bao - 1831200023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vi" sz="1600" u="sng">
                <a:latin typeface="Times New Roman"/>
                <a:ea typeface="Times New Roman"/>
                <a:cs typeface="Times New Roman"/>
                <a:sym typeface="Times New Roman"/>
              </a:rPr>
              <a:t>Supervisor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vi" sz="1600">
                <a:latin typeface="Times New Roman"/>
                <a:ea typeface="Times New Roman"/>
                <a:cs typeface="Times New Roman"/>
                <a:sym typeface="Times New Roman"/>
              </a:rPr>
              <a:t>Tat Quang Phat, M.Sc.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25" y="559250"/>
            <a:ext cx="8049950" cy="40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TABLE OF CONTENTS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I.  INTRODUCTION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II. TECHNOLOGIES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III.SUBJECT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IV. CONCLUSION AND FUTURE 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64100" y="1999575"/>
            <a:ext cx="55356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vi" sz="1600"/>
              <a:t>In Viet Nam, the number of English centers has grown rapidly over the last 10 years.</a:t>
            </a:r>
            <a:endParaRPr sz="1600"/>
          </a:p>
          <a:p>
            <a:pPr indent="-32258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vi" sz="1600"/>
              <a:t>However, the digitization of the management process of language centers is yet to be applied widely.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8054" l="0" r="1468" t="0"/>
          <a:stretch/>
        </p:blipFill>
        <p:spPr>
          <a:xfrm>
            <a:off x="6608375" y="1515850"/>
            <a:ext cx="2026324" cy="18899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371200" y="1424663"/>
            <a:ext cx="489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MOTIVATION</a:t>
            </a:r>
            <a:endParaRPr sz="2000">
              <a:highlight>
                <a:srgbClr val="00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INTRODUCTION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98475" y="1942300"/>
            <a:ext cx="55356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vi" sz="1600"/>
              <a:t>Help to simplify the management process of these centers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vi" sz="1600"/>
              <a:t>C</a:t>
            </a:r>
            <a:r>
              <a:rPr lang="vi" sz="1600"/>
              <a:t>reate a way of interaction between students and English centers outside of study time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8054" l="0" r="1468" t="0"/>
          <a:stretch/>
        </p:blipFill>
        <p:spPr>
          <a:xfrm>
            <a:off x="6608375" y="1515850"/>
            <a:ext cx="2026324" cy="18899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336925" y="1374675"/>
            <a:ext cx="376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OBJECTIVES</a:t>
            </a:r>
            <a:endParaRPr sz="2000">
              <a:highlight>
                <a:srgbClr val="00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TECHNOLOGIES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Java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Android studio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Firebase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550" y="979975"/>
            <a:ext cx="1842650" cy="18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500" y="1105638"/>
            <a:ext cx="1591337" cy="159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8925" y="2767850"/>
            <a:ext cx="1620075" cy="16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FEATURES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4344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Make new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Retrieve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Add new 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View student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Create new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View class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Search for student or class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176" y="1878950"/>
            <a:ext cx="1430350" cy="221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525" y="584225"/>
            <a:ext cx="1430375" cy="2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4900" y="1775125"/>
            <a:ext cx="1310775" cy="231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6537" y="2743575"/>
            <a:ext cx="1430350" cy="22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CONCLUSION AND FUTURE WORKS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20436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Created multiple working functions for staff users.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Applied Firebase to manage database.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Quite good looking UI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2073425" y="1397225"/>
            <a:ext cx="482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RESULTS</a:t>
            </a:r>
            <a:endParaRPr sz="2000">
              <a:highlight>
                <a:srgbClr val="00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CONCLUSION AND FUTURE WORKS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2043600"/>
            <a:ext cx="85206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32581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vi" sz="5038"/>
              <a:t>S</a:t>
            </a:r>
            <a:r>
              <a:rPr lang="vi" sz="5038"/>
              <a:t>ome functions are not yet finished.</a:t>
            </a:r>
            <a:endParaRPr sz="5038"/>
          </a:p>
          <a:p>
            <a:pPr indent="-33258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5038"/>
              <a:t>Not fully apply any main design pattern.</a:t>
            </a:r>
            <a:endParaRPr sz="5038"/>
          </a:p>
          <a:p>
            <a:pPr indent="-33258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5038"/>
              <a:t>UI of the app is still too simple.</a:t>
            </a:r>
            <a:endParaRPr sz="5038"/>
          </a:p>
          <a:p>
            <a:pPr indent="-33258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5038"/>
              <a:t>Lack of notification interfaces.</a:t>
            </a:r>
            <a:endParaRPr sz="503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2073425" y="1397225"/>
            <a:ext cx="482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DRAWBACKS</a:t>
            </a:r>
            <a:endParaRPr sz="2000">
              <a:highlight>
                <a:srgbClr val="00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CONCLUSION AND FUTURE WORKS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2043600"/>
            <a:ext cx="85206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vi" sz="6400"/>
              <a:t>Finish all function for staff users.</a:t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6400"/>
              <a:t>Add more notification interfaces.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6400"/>
              <a:t>Develop interfaces for normal users.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6400"/>
              <a:t>Work on security.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6400"/>
              <a:t>Apply design pattern.</a:t>
            </a:r>
            <a:endParaRPr sz="6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2073425" y="1397225"/>
            <a:ext cx="482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FUTUREWORKS</a:t>
            </a:r>
            <a:endParaRPr sz="2000">
              <a:highlight>
                <a:srgbClr val="00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