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249b693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249b693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2356baea0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2356baea0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2356baea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2356baea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2356baea0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2356baea0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2356baea0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2356baea0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2356baea0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2356baea0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2356baea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2356baea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Validar que un tex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249b694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249b694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7" Type="http://schemas.openxmlformats.org/officeDocument/2006/relationships/image" Target="../media/image5.png"/><Relationship Id="rId8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alobatog/Tarea1-web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Tarea 1 IIC3585</a:t>
            </a:r>
            <a:endParaRPr b="1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Closure</a:t>
            </a:r>
            <a:endParaRPr b="1"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671050"/>
            <a:ext cx="5780500" cy="60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2696050"/>
            <a:ext cx="6227525" cy="77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/>
              <a:t>Lodash</a:t>
            </a:r>
            <a:endParaRPr b="1" sz="2600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56775" y="13721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take             =&gt;		 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/>
              <a:t>compact     =&gt;	 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/>
              <a:t>dropRight   =&gt;	 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s"/>
              <a:t>drop            =&gt;</a:t>
            </a:r>
            <a:endParaRPr b="1"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7550" y="1269000"/>
            <a:ext cx="3264000" cy="5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7550" y="2200113"/>
            <a:ext cx="4162425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7538" y="2961925"/>
            <a:ext cx="3305175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47550" y="3336500"/>
            <a:ext cx="3095625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47550" y="3963475"/>
            <a:ext cx="2676525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47550" y="4396675"/>
            <a:ext cx="3152775" cy="2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/>
              <a:t>Iterator</a:t>
            </a:r>
            <a:endParaRPr b="1" sz="2600"/>
          </a:p>
        </p:txBody>
      </p:sp>
      <p:sp>
        <p:nvSpPr>
          <p:cNvPr id="160" name="Google Shape;160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Útiles en caso de tener que procesar inputs de gran tamaño.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Solo se pueden recorrer una vez.</a:t>
            </a:r>
            <a:endParaRPr/>
          </a:p>
        </p:txBody>
      </p:sp>
      <p:pic>
        <p:nvPicPr>
          <p:cNvPr id="161" name="Google Shape;16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8050" y="2909900"/>
            <a:ext cx="6407900" cy="108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type="title"/>
          </p:nvPr>
        </p:nvSpPr>
        <p:spPr>
          <a:xfrm>
            <a:off x="1297500" y="7194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Pipe / </a:t>
            </a:r>
            <a:r>
              <a:rPr b="1" lang="es"/>
              <a:t>lodash</a:t>
            </a:r>
            <a:endParaRPr b="1"/>
          </a:p>
        </p:txBody>
      </p:sp>
      <p:pic>
        <p:nvPicPr>
          <p:cNvPr id="167" name="Google Shape;16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9725" y="1972638"/>
            <a:ext cx="3744525" cy="59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7"/>
          <p:cNvSpPr txBox="1"/>
          <p:nvPr>
            <p:ph idx="1" type="body"/>
          </p:nvPr>
        </p:nvSpPr>
        <p:spPr>
          <a:xfrm>
            <a:off x="1260900" y="3316175"/>
            <a:ext cx="6622200" cy="12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i="1" lang="es"/>
              <a:t>flowRight </a:t>
            </a:r>
            <a:r>
              <a:rPr lang="es"/>
              <a:t>(lodash)</a:t>
            </a:r>
            <a:r>
              <a:rPr i="1" lang="es"/>
              <a:t> </a:t>
            </a:r>
            <a:r>
              <a:rPr lang="es"/>
              <a:t>Invoca las funciones de derecha a izquierda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Currying</a:t>
            </a:r>
            <a:endParaRPr b="1"/>
          </a:p>
        </p:txBody>
      </p:sp>
      <p:pic>
        <p:nvPicPr>
          <p:cNvPr id="174" name="Google Shape;17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738" y="1347987"/>
            <a:ext cx="7826525" cy="244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613" y="1565461"/>
            <a:ext cx="8074775" cy="201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2129725" y="2069700"/>
            <a:ext cx="4294800" cy="10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https://github.com/alobatog/Tarea1-web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