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49b693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49b693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356baea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2356baea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356baea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356baea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24585b54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24585b54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2356baea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2356baea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2356baea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2356baea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2356baea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2356baea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2356bae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2356bae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Validar que un tex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249b694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249b694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lobatog/Tarea1-we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Tarea 1 IIC3585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Closure</a:t>
            </a:r>
            <a:endParaRPr b="1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71050"/>
            <a:ext cx="5780500" cy="6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696050"/>
            <a:ext cx="6227525" cy="7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/>
              <a:t>Lodash</a:t>
            </a:r>
            <a:endParaRPr b="1" sz="26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5234125" cy="2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/>
              <a:t>Lodash</a:t>
            </a:r>
            <a:endParaRPr b="1" sz="26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56775" y="1372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take             =&gt;		 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compact     =&gt;	 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dropRight   =&gt;	 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drop            =&gt;</a:t>
            </a:r>
            <a:endParaRPr b="1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550" y="1269000"/>
            <a:ext cx="3264000" cy="5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550" y="2200113"/>
            <a:ext cx="41624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7538" y="2961925"/>
            <a:ext cx="33051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7550" y="3336500"/>
            <a:ext cx="30956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7550" y="3963475"/>
            <a:ext cx="26765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7550" y="4396675"/>
            <a:ext cx="315277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/>
              <a:t>Iterator</a:t>
            </a:r>
            <a:endParaRPr b="1" sz="2600"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Útiles en caso de tener que procesar inputs de gran tamaño.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Solo se pueden recorrer una vez.</a:t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050" y="2909900"/>
            <a:ext cx="6407900" cy="10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719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Pipe / </a:t>
            </a:r>
            <a:r>
              <a:rPr b="1" lang="es"/>
              <a:t>lodash</a:t>
            </a:r>
            <a:endParaRPr b="1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725" y="1972638"/>
            <a:ext cx="3744525" cy="5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60900" y="3316175"/>
            <a:ext cx="66222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/>
              <a:t>flowRight </a:t>
            </a:r>
            <a:r>
              <a:rPr lang="es"/>
              <a:t>(lodash)</a:t>
            </a:r>
            <a:r>
              <a:rPr i="1" lang="es"/>
              <a:t> </a:t>
            </a:r>
            <a:r>
              <a:rPr lang="es"/>
              <a:t>Invoca las funciones de derecha a izquierda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Currying</a:t>
            </a:r>
            <a:endParaRPr b="1"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38" y="1347987"/>
            <a:ext cx="7826525" cy="24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13" y="1565461"/>
            <a:ext cx="8074775" cy="20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2129725" y="2069700"/>
            <a:ext cx="42948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https://github.com/alobatog/Tarea1-web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