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39F32-0ACC-F191-2935-B100B616FE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1AE16B-21EC-1C22-041A-FE9B7DC5B61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Evolución visual de mi proyecto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ALONSO 2º DAW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7743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 de la página principal</a:t>
            </a:r>
            <a:endParaRPr/>
          </a:p>
        </p:txBody>
      </p:sp>
      <p:sp>
        <p:nvSpPr>
          <p:cNvPr id="18699168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52133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55997" y="1417638"/>
            <a:ext cx="9880003" cy="50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89665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Prototipo de vista de una película concreta</a:t>
            </a:r>
            <a:endParaRPr/>
          </a:p>
        </p:txBody>
      </p:sp>
      <p:sp>
        <p:nvSpPr>
          <p:cNvPr id="8291900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441376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134" y="1317042"/>
            <a:ext cx="11069730" cy="5315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2025-03-25T16:08:07Z</dcterms:modified>
</cp:coreProperties>
</file>