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756433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70567300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1003365056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1201372046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2091401091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69732282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6399927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60355080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1109961607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86562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81339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98278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2FC5DA-1BA7-F87D-9CDF-588CA1706EE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50938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85927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4116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1D0BB5-FFA4-4DFC-ACF2-CC5C76E474C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2949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4933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96847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F31FD8-CB2F-4FC8-D67C-AA883F6A260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41B3DB-8C2F-4DCE-1570-0EC95C7551E4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031BB8-F6A0-16A7-0056-0483EE79FB8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56145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86363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13906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39F32-0ACC-F191-2935-B100B616FE3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1167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16942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39690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1AE16B-21EC-1C22-041A-FE9B7DC5B61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31525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56359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1506831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18F43B-0985-7A95-7869-04546C4842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2778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01703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13448465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645F5-C625-A81F-31D0-9B64E171ABC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21038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34843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45640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DFF747-ECE5-3A15-3792-7DF053F7386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4927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01202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19290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15784E-C067-D48C-5D72-37359B6908C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1513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20473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4058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F4ECA1-3E20-90E1-6FD3-97115154BB3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4590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62398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87739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FD828B-B42D-D37A-FB65-A6B79AE654D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3407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47784056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1289495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6752448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641414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9488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64859689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8766165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101794289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952073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07767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4323255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9146670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143692133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57268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9393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4471579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9327975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99482583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823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6921554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164058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47648746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153695393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284657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9543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484943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4872239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530410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99789976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967223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49648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10232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12388749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0547636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1267514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9285961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7717433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135702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06344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2928708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74756795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123146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684028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75056795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8386978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68256" name="Title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2914950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8400627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27678473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111974390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21817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3441335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687010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3151460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11139458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201782240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678885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167118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8894239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1269643058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21960855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506910587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59204572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32767714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551874116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76806814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99576319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18760054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8531947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196853449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5750794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898967519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32913" name="Títu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Evolución visual de mi proyecto</a:t>
            </a:r>
            <a:endParaRPr lang="es-ES"/>
          </a:p>
        </p:txBody>
      </p:sp>
      <p:sp>
        <p:nvSpPr>
          <p:cNvPr id="1331282179" name="Subtítu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ALONSO 2º DAW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751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‘show’ de series</a:t>
            </a:r>
            <a:endParaRPr/>
          </a:p>
        </p:txBody>
      </p:sp>
      <p:sp>
        <p:nvSpPr>
          <p:cNvPr id="112384370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03/04/2025</a:t>
            </a:r>
            <a:endParaRPr/>
          </a:p>
        </p:txBody>
      </p:sp>
      <p:sp>
        <p:nvSpPr>
          <p:cNvPr id="131344438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9628136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00759" y="1157653"/>
            <a:ext cx="5484624" cy="5560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6095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‘edit’ de series</a:t>
            </a:r>
            <a:endParaRPr/>
          </a:p>
        </p:txBody>
      </p:sp>
      <p:sp>
        <p:nvSpPr>
          <p:cNvPr id="123167151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03/04/2025</a:t>
            </a:r>
            <a:endParaRPr/>
          </a:p>
        </p:txBody>
      </p:sp>
      <p:sp>
        <p:nvSpPr>
          <p:cNvPr id="55467075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4412597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197598" y="1276838"/>
            <a:ext cx="5522962" cy="5172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8423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‘my_profile’ del usuario</a:t>
            </a:r>
            <a:endParaRPr/>
          </a:p>
        </p:txBody>
      </p:sp>
      <p:sp>
        <p:nvSpPr>
          <p:cNvPr id="211634151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10/04/2025</a:t>
            </a:r>
            <a:endParaRPr/>
          </a:p>
        </p:txBody>
      </p:sp>
      <p:sp>
        <p:nvSpPr>
          <p:cNvPr id="113393001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4604719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47041" y="1184519"/>
            <a:ext cx="3285914" cy="5544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89318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‘login’</a:t>
            </a:r>
            <a:endParaRPr/>
          </a:p>
        </p:txBody>
      </p:sp>
      <p:sp>
        <p:nvSpPr>
          <p:cNvPr id="118146895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</a:t>
            </a:r>
            <a:endParaRPr/>
          </a:p>
        </p:txBody>
      </p:sp>
      <p:sp>
        <p:nvSpPr>
          <p:cNvPr id="152208415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12583828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25576" y="1600200"/>
            <a:ext cx="4362449" cy="253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51486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‘singup’</a:t>
            </a:r>
            <a:endParaRPr/>
          </a:p>
        </p:txBody>
      </p:sp>
      <p:sp>
        <p:nvSpPr>
          <p:cNvPr id="114415419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</a:t>
            </a:r>
            <a:endParaRPr/>
          </a:p>
        </p:txBody>
      </p:sp>
      <p:sp>
        <p:nvSpPr>
          <p:cNvPr id="158618715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17620709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861538" y="1600200"/>
            <a:ext cx="5248274" cy="2838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5562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 de la página principal</a:t>
            </a:r>
            <a:endParaRPr/>
          </a:p>
        </p:txBody>
      </p:sp>
      <p:sp>
        <p:nvSpPr>
          <p:cNvPr id="21147083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8365218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55997" y="1417638"/>
            <a:ext cx="9880002" cy="50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126309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Prototipo de vista de una película concreta</a:t>
            </a:r>
            <a:endParaRPr/>
          </a:p>
        </p:txBody>
      </p:sp>
      <p:sp>
        <p:nvSpPr>
          <p:cNvPr id="85046459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28076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134" y="1317042"/>
            <a:ext cx="11069730" cy="5315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98887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‘create’ de películas</a:t>
            </a:r>
            <a:endParaRPr/>
          </a:p>
        </p:txBody>
      </p:sp>
      <p:sp>
        <p:nvSpPr>
          <p:cNvPr id="178802586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8085590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1335" y="2567254"/>
            <a:ext cx="11089326" cy="3739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4307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‘index’ de películas</a:t>
            </a:r>
            <a:endParaRPr/>
          </a:p>
        </p:txBody>
      </p:sp>
      <p:sp>
        <p:nvSpPr>
          <p:cNvPr id="97998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10602178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93493" y="2280927"/>
            <a:ext cx="8205011" cy="4581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61610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de una película concreta</a:t>
            </a:r>
            <a:endParaRPr/>
          </a:p>
        </p:txBody>
      </p:sp>
      <p:sp>
        <p:nvSpPr>
          <p:cNvPr id="130342611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01/04/2025</a:t>
            </a:r>
            <a:endParaRPr/>
          </a:p>
        </p:txBody>
      </p:sp>
      <p:sp>
        <p:nvSpPr>
          <p:cNvPr id="212990786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10205093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2800" y="1340177"/>
            <a:ext cx="2934394" cy="5217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4028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Edición de una película</a:t>
            </a:r>
            <a:endParaRPr/>
          </a:p>
        </p:txBody>
      </p:sp>
      <p:sp>
        <p:nvSpPr>
          <p:cNvPr id="133144750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01/04/2025</a:t>
            </a:r>
            <a:endParaRPr/>
          </a:p>
        </p:txBody>
      </p:sp>
      <p:sp>
        <p:nvSpPr>
          <p:cNvPr id="100622439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6649843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84257" y="1600200"/>
            <a:ext cx="4011481" cy="519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4906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‘create’ de series</a:t>
            </a:r>
            <a:endParaRPr/>
          </a:p>
        </p:txBody>
      </p:sp>
      <p:sp>
        <p:nvSpPr>
          <p:cNvPr id="67540407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02/04/2025</a:t>
            </a:r>
            <a:endParaRPr/>
          </a:p>
        </p:txBody>
      </p:sp>
      <p:sp>
        <p:nvSpPr>
          <p:cNvPr id="68417903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10782781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69807" y="1721826"/>
            <a:ext cx="3619499" cy="3209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9539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‘index’ de series</a:t>
            </a:r>
            <a:endParaRPr/>
          </a:p>
        </p:txBody>
      </p:sp>
      <p:sp>
        <p:nvSpPr>
          <p:cNvPr id="174598511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02/04/2025</a:t>
            </a:r>
            <a:endParaRPr/>
          </a:p>
        </p:txBody>
      </p:sp>
      <p:sp>
        <p:nvSpPr>
          <p:cNvPr id="30105709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21080571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34470" y="1745517"/>
            <a:ext cx="5711054" cy="336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modified xsi:type="dcterms:W3CDTF">2025-04-27T11:40:48Z</dcterms:modified>
</cp:coreProperties>
</file>