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2FC5DA-1BA7-F87D-9CDF-588CA1706EE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1D0BB5-FFA4-4DFC-ACF2-CC5C76E474C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FF747-ECE5-3A15-3792-7DF053F738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5784E-C067-D48C-5D72-37359B6908C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4ECA1-3E20-90E1-6FD3-97115154BB3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FD828B-B42D-D37A-FB65-A6B79AE654D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1519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‘show’ de series</a:t>
            </a:r>
            <a:endParaRPr/>
          </a:p>
        </p:txBody>
      </p:sp>
      <p:sp>
        <p:nvSpPr>
          <p:cNvPr id="114036180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51910244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47782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0759" y="1157653"/>
            <a:ext cx="5484624" cy="5560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1491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‘edit’ de series</a:t>
            </a:r>
            <a:endParaRPr/>
          </a:p>
        </p:txBody>
      </p:sp>
      <p:sp>
        <p:nvSpPr>
          <p:cNvPr id="147076952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17900353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6171059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97598" y="1276838"/>
            <a:ext cx="5522962" cy="517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010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0466319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33648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790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139568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12511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298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de una película concreta</a:t>
            </a:r>
            <a:endParaRPr/>
          </a:p>
        </p:txBody>
      </p:sp>
      <p:sp>
        <p:nvSpPr>
          <p:cNvPr id="14819759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167000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77371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2800" y="1340177"/>
            <a:ext cx="2934394" cy="521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470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Edición de una película</a:t>
            </a:r>
            <a:endParaRPr/>
          </a:p>
        </p:txBody>
      </p:sp>
      <p:sp>
        <p:nvSpPr>
          <p:cNvPr id="45314465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52764310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03471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57" y="1600200"/>
            <a:ext cx="4011481" cy="51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9681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series</a:t>
            </a:r>
            <a:endParaRPr/>
          </a:p>
        </p:txBody>
      </p:sp>
      <p:sp>
        <p:nvSpPr>
          <p:cNvPr id="41362738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2254807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2130047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69807" y="1721826"/>
            <a:ext cx="3619499" cy="320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286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series</a:t>
            </a:r>
            <a:endParaRPr/>
          </a:p>
        </p:txBody>
      </p:sp>
      <p:sp>
        <p:nvSpPr>
          <p:cNvPr id="186728257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4188223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00850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4470" y="1745517"/>
            <a:ext cx="5711054" cy="336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modified xsi:type="dcterms:W3CDTF">2025-04-03T15:16:43Z</dcterms:modified>
</cp:coreProperties>
</file>