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010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0466319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33648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790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139568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12511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2025-03-31T15:39:51Z</dcterms:modified>
</cp:coreProperties>
</file>